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7" r:id="rId3"/>
    <p:sldId id="278" r:id="rId4"/>
    <p:sldId id="279" r:id="rId5"/>
    <p:sldId id="273" r:id="rId6"/>
    <p:sldId id="280" r:id="rId7"/>
    <p:sldId id="281" r:id="rId8"/>
    <p:sldId id="260" r:id="rId9"/>
    <p:sldId id="261" r:id="rId10"/>
    <p:sldId id="262" r:id="rId11"/>
    <p:sldId id="263" r:id="rId12"/>
    <p:sldId id="264" r:id="rId13"/>
    <p:sldId id="270" r:id="rId14"/>
    <p:sldId id="265" r:id="rId15"/>
    <p:sldId id="266" r:id="rId16"/>
    <p:sldId id="267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D4EF7-DEAD-4469-B860-23AC8B0DF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80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DF1F8-0F3A-40BF-A643-E82A3ED71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28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8AB91-3389-442B-B18B-361CBBD4B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56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C4B10-C995-4BD5-A2BD-FC5332756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3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AAA6C-1646-4C12-AA51-EB48E6DC9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9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48F0-1430-4FA8-827A-635487907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AEB37-503B-454B-B025-6835A3866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27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17A20-D0E8-43F9-AA0A-CE704614B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75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7DAAC-D5B2-41FF-886F-48A13EFEC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39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684B4-9B9B-4250-883F-ED07A8A504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04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E2858-C01D-4EAC-85E9-41319F0BD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27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77C3C2F-111B-456D-B9FA-0CDB16F32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17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mysql.com/doc/refman/8.0/en" TargetMode="External"/><Relationship Id="rId2" Type="http://schemas.openxmlformats.org/officeDocument/2006/relationships/hyperlink" Target="https://dev.mysql.com/doc/refman/8.1/e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Download MySQL Installer: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3200" dirty="0"/>
              <a:t>https://dev.mysql.com/downloads/mysql/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61559"/>
          </a:xfrm>
        </p:spPr>
        <p:txBody>
          <a:bodyPr/>
          <a:lstStyle/>
          <a:p>
            <a:pPr lvl="1"/>
            <a:r>
              <a:rPr lang="en-US" dirty="0"/>
              <a:t>For Windows 11/Mac OS 13: Choose 8.1.0 Innovation</a:t>
            </a:r>
          </a:p>
          <a:p>
            <a:pPr lvl="1"/>
            <a:r>
              <a:rPr lang="en-US" dirty="0"/>
              <a:t>For Windows 10/Mac OS 12: Choose 8.0.34</a:t>
            </a:r>
          </a:p>
        </p:txBody>
      </p:sp>
    </p:spTree>
    <p:extLst>
      <p:ext uri="{BB962C8B-B14F-4D97-AF65-F5344CB8AC3E}">
        <p14:creationId xmlns:p14="http://schemas.microsoft.com/office/powerpoint/2010/main" val="193005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Connect to a database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1935164"/>
            <a:ext cx="61277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54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6" y="1143000"/>
            <a:ext cx="816292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58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774784" cy="10207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Administration window/Schemas window:</a:t>
            </a:r>
            <a:br>
              <a:rPr lang="en-US" altLang="en-US" sz="3600" dirty="0"/>
            </a:br>
            <a:endParaRPr lang="en-US" altLang="en-US" sz="3600" dirty="0"/>
          </a:p>
        </p:txBody>
      </p:sp>
      <p:pic>
        <p:nvPicPr>
          <p:cNvPr id="12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16505"/>
            <a:ext cx="2179638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4100" y="2751909"/>
            <a:ext cx="42846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Note 1: Under Administration, you may add new user, and other functions.</a:t>
            </a:r>
          </a:p>
          <a:p>
            <a:endParaRPr lang="en-US" sz="2000" dirty="0"/>
          </a:p>
          <a:p>
            <a:r>
              <a:rPr lang="en-US" sz="2000" dirty="0"/>
              <a:t>Note 2: Use Schemas window to create new database schema.</a:t>
            </a:r>
          </a:p>
        </p:txBody>
      </p:sp>
    </p:spTree>
    <p:extLst>
      <p:ext uri="{BB962C8B-B14F-4D97-AF65-F5344CB8AC3E}">
        <p14:creationId xmlns:p14="http://schemas.microsoft.com/office/powerpoint/2010/main" val="420865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85714" cy="752973"/>
          </a:xfrm>
        </p:spPr>
        <p:txBody>
          <a:bodyPr/>
          <a:lstStyle/>
          <a:p>
            <a:r>
              <a:rPr lang="en-US" dirty="0"/>
              <a:t>Schemas Window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39" y="1276645"/>
            <a:ext cx="5418001" cy="582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65229" y="274638"/>
            <a:ext cx="9653047" cy="7159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Schemas Window</a:t>
            </a:r>
            <a:br>
              <a:rPr lang="en-US" altLang="en-US" sz="3600" dirty="0"/>
            </a:br>
            <a:r>
              <a:rPr lang="en-US" altLang="en-US" sz="3600" dirty="0"/>
              <a:t>Creating a New MySQL Database Schema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003426" y="1463040"/>
            <a:ext cx="3657600" cy="472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Right-click on the list of existing Schemas and select Create Schema.</a:t>
            </a:r>
          </a:p>
          <a:p>
            <a:pPr eaLnBrk="1" hangingPunct="1"/>
            <a:r>
              <a:rPr lang="en-US" altLang="en-US" sz="2800" dirty="0"/>
              <a:t>Or click the Create a new schema button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87432"/>
            <a:ext cx="22860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6" y="4303713"/>
            <a:ext cx="386397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44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Enter a name for the schema. Then click Apply.</a:t>
            </a:r>
          </a:p>
          <a:p>
            <a:r>
              <a:rPr lang="en-US" altLang="en-US" dirty="0"/>
              <a:t>In the Apply SQL Script to Database window, click Apply to run the SQL command that creates the schema.</a:t>
            </a:r>
          </a:p>
          <a:p>
            <a:r>
              <a:rPr lang="en-US" altLang="en-US" dirty="0"/>
              <a:t>Click Finish. You can see the new schema, which has no tables, listed in the left pane.</a:t>
            </a:r>
          </a:p>
          <a:p>
            <a:endParaRPr lang="en-US" altLang="en-US" dirty="0"/>
          </a:p>
          <a:p>
            <a:r>
              <a:rPr lang="en-US" altLang="en-US" dirty="0"/>
              <a:t>Exercise:</a:t>
            </a:r>
          </a:p>
          <a:p>
            <a:pPr lvl="1"/>
            <a:r>
              <a:rPr lang="en-US" altLang="en-US" dirty="0"/>
              <a:t>Create a new schema: </a:t>
            </a:r>
            <a:r>
              <a:rPr lang="en-US" altLang="en-US" dirty="0" err="1"/>
              <a:t>mydb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9262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Create a Table using MySQL Workbench</a:t>
            </a:r>
            <a:br>
              <a:rPr lang="en-US" altLang="en-US" sz="3200" dirty="0"/>
            </a:br>
            <a:r>
              <a:rPr lang="en-US" altLang="en-US" sz="2000" dirty="0"/>
              <a:t>https://www.quackit.com/mysql/workbench/create_a_table.cfm</a:t>
            </a:r>
            <a:endParaRPr lang="en-US" altLang="en-US" sz="32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5410200" cy="4724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With the chosen database expanded in the SCHEMAS tab, right click on Tables and select Create Table.</a:t>
            </a:r>
          </a:p>
          <a:p>
            <a:pPr eaLnBrk="1" hangingPunct="1"/>
            <a:r>
              <a:rPr lang="en-US" altLang="en-US" sz="2800" dirty="0"/>
              <a:t>Enter the table name at the top (next to Name:) and add all column names, their data type, constraints, default values, and any other details you require. 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676401"/>
            <a:ext cx="3017838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67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DDD2-424C-4AEC-B396-0C059ACB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559" y="77570"/>
            <a:ext cx="10899227" cy="2339810"/>
          </a:xfrm>
        </p:spPr>
        <p:txBody>
          <a:bodyPr/>
          <a:lstStyle/>
          <a:p>
            <a:pPr algn="l"/>
            <a:r>
              <a:rPr lang="en-US" sz="3600" dirty="0"/>
              <a:t>Exercise: Create a new table: </a:t>
            </a:r>
            <a:r>
              <a:rPr lang="en-US" sz="3600" dirty="0" err="1"/>
              <a:t>emptable</a:t>
            </a:r>
            <a:br>
              <a:rPr lang="en-US" sz="3600" dirty="0"/>
            </a:br>
            <a:r>
              <a:rPr lang="en-US" sz="3600" dirty="0"/>
              <a:t>fields:</a:t>
            </a:r>
            <a:br>
              <a:rPr lang="en-US" sz="3600" dirty="0"/>
            </a:br>
            <a:r>
              <a:rPr lang="en-US" sz="3600" dirty="0"/>
              <a:t>	</a:t>
            </a:r>
            <a:r>
              <a:rPr lang="en-US" sz="2800" dirty="0" err="1"/>
              <a:t>empid</a:t>
            </a:r>
            <a:r>
              <a:rPr lang="en-US" sz="2800" dirty="0"/>
              <a:t>, char(10), and is the primary key field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 err="1"/>
              <a:t>empname</a:t>
            </a:r>
            <a:r>
              <a:rPr lang="en-US" sz="2800" dirty="0"/>
              <a:t>, varchar(45)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3634C7-1254-4D94-AFAE-4EE3B90F4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05" y="3194418"/>
            <a:ext cx="8173341" cy="28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46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0831-B20B-4366-A8A2-F3BCCFA57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57186" cy="786907"/>
          </a:xfrm>
        </p:spPr>
        <p:txBody>
          <a:bodyPr/>
          <a:lstStyle/>
          <a:p>
            <a:r>
              <a:rPr lang="en-US" dirty="0"/>
              <a:t>Enter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8F9B9-2892-4B03-AEAD-4E26FC311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704" y="1148258"/>
            <a:ext cx="11214538" cy="1037896"/>
          </a:xfrm>
        </p:spPr>
        <p:txBody>
          <a:bodyPr/>
          <a:lstStyle/>
          <a:p>
            <a:r>
              <a:rPr lang="en-US" dirty="0"/>
              <a:t>Click: refresh schema</a:t>
            </a:r>
          </a:p>
          <a:p>
            <a:r>
              <a:rPr lang="en-US" dirty="0"/>
              <a:t>Right click </a:t>
            </a:r>
            <a:r>
              <a:rPr lang="en-US" dirty="0" err="1"/>
              <a:t>emptable</a:t>
            </a:r>
            <a:r>
              <a:rPr lang="en-US" dirty="0"/>
              <a:t> and click “select rows”</a:t>
            </a:r>
          </a:p>
          <a:p>
            <a:r>
              <a:rPr lang="en-US" dirty="0"/>
              <a:t>Click Insert New Row button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E4C4FF-06C7-4D89-8CD9-F6583B409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12" y="3297004"/>
            <a:ext cx="6326327" cy="328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DFA1-784D-4676-84CD-90C9FB21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317F1-D741-4778-A8FA-64344C99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234" y="1641124"/>
            <a:ext cx="7405352" cy="45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7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9E52-9E70-4F72-ABF1-5DFF3E7DF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57186" cy="65027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7E9670-A10B-4CC2-855C-307A89D1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01" y="1152727"/>
            <a:ext cx="8219171" cy="543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7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B820-BD9B-40FF-8C3E-C290E699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09738" cy="765886"/>
          </a:xfrm>
        </p:spPr>
        <p:txBody>
          <a:bodyPr/>
          <a:lstStyle/>
          <a:p>
            <a:r>
              <a:rPr lang="en-US" sz="4000" dirty="0"/>
              <a:t>Root Account </a:t>
            </a:r>
            <a:r>
              <a:rPr lang="en-US" sz="3200" dirty="0"/>
              <a:t>(This is MySQL Admin account)</a:t>
            </a:r>
            <a:br>
              <a:rPr lang="en-US" sz="3200" dirty="0"/>
            </a:br>
            <a:r>
              <a:rPr lang="en-US" sz="3200" dirty="0"/>
              <a:t>Set and remember the password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D597F-6A4D-442A-BA14-EC251C9A4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228" y="1249109"/>
            <a:ext cx="8873951" cy="53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8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3E45B-51A6-4DC2-8D77-A71C83AF4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Other configuration issues</a:t>
            </a:r>
            <a:br>
              <a:rPr lang="en-US" sz="36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EFF92-3429-4CFC-A102-ABF4886E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en-US" dirty="0"/>
              <a:t>Root Account Password: </a:t>
            </a:r>
          </a:p>
          <a:p>
            <a:pPr lvl="1"/>
            <a:r>
              <a:rPr lang="en-US" dirty="0"/>
              <a:t>During the installation, you will be asked to enter a password for the “root” account and is required. </a:t>
            </a:r>
          </a:p>
          <a:p>
            <a:pPr lvl="1"/>
            <a:r>
              <a:rPr lang="en-US" dirty="0"/>
              <a:t>You will be asked for it when performing other MySQL Installer operations. Be sure to remember the password for “root”.</a:t>
            </a:r>
          </a:p>
          <a:p>
            <a:r>
              <a:rPr lang="en-US" dirty="0"/>
              <a:t>After installing the software, you may add new users with user name, password and their role.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41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A46A-177A-4737-A487-8142D138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Reference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1D6AA-3772-42B0-9C24-9CB3E00E2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MySQL 8.1: </a:t>
            </a:r>
          </a:p>
          <a:p>
            <a:pPr lvl="1"/>
            <a:r>
              <a:rPr lang="en-US" dirty="0">
                <a:hlinkClick r:id="rId2"/>
              </a:rPr>
              <a:t>https://dev.mysql.com/doc/refman/8.1/en/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MySQL 8.0:</a:t>
            </a:r>
          </a:p>
          <a:p>
            <a:pPr lvl="1"/>
            <a:r>
              <a:rPr lang="en-US" dirty="0">
                <a:hlinkClick r:id="rId3"/>
              </a:rPr>
              <a:t>https://dev.mysql.com/doc/refman/8.0/en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9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4A72-5083-45F0-BDB4-424819C7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Switching between MySQL 8.0 and 8.1</a:t>
            </a:r>
            <a:br>
              <a:rPr lang="en-US" sz="4000" dirty="0"/>
            </a:br>
            <a:r>
              <a:rPr lang="en-US" sz="4000" dirty="0"/>
              <a:t>(</a:t>
            </a:r>
            <a:r>
              <a:rPr lang="en-US" sz="3200" dirty="0"/>
              <a:t>In case you have both 8.0 and 8.1 installed)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12297-BE1C-44E7-9018-4D13C21A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7044"/>
            <a:ext cx="10972800" cy="2929756"/>
          </a:xfrm>
        </p:spPr>
        <p:txBody>
          <a:bodyPr/>
          <a:lstStyle/>
          <a:p>
            <a:r>
              <a:rPr lang="en-US" dirty="0"/>
              <a:t>Ctrl/Alt/Del;</a:t>
            </a:r>
          </a:p>
          <a:p>
            <a:pPr lvl="1"/>
            <a:r>
              <a:rPr lang="en-US" dirty="0"/>
              <a:t>Task Manager</a:t>
            </a:r>
          </a:p>
          <a:p>
            <a:pPr lvl="2"/>
            <a:r>
              <a:rPr lang="en-US" dirty="0"/>
              <a:t>Service</a:t>
            </a:r>
          </a:p>
          <a:p>
            <a:pPr lvl="3"/>
            <a:r>
              <a:rPr lang="en-US" dirty="0"/>
              <a:t>MySQL 8.0  Start/Stop</a:t>
            </a:r>
          </a:p>
          <a:p>
            <a:pPr lvl="3"/>
            <a:r>
              <a:rPr lang="en-US" dirty="0"/>
              <a:t>MySQL 8.1</a:t>
            </a:r>
          </a:p>
        </p:txBody>
      </p:sp>
    </p:spTree>
    <p:extLst>
      <p:ext uri="{BB962C8B-B14F-4D97-AF65-F5344CB8AC3E}">
        <p14:creationId xmlns:p14="http://schemas.microsoft.com/office/powerpoint/2010/main" val="60211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MySQL Workbench</a:t>
            </a:r>
            <a:br>
              <a:rPr lang="en-US" altLang="en-US" dirty="0"/>
            </a:br>
            <a:r>
              <a:rPr lang="en-US" altLang="en-US" sz="3200" dirty="0"/>
              <a:t>https://www.mysql.com/products/workbench/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78421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This program is installed automatically.</a:t>
            </a:r>
          </a:p>
          <a:p>
            <a:pPr eaLnBrk="1" hangingPunct="1"/>
            <a:r>
              <a:rPr lang="en-US" altLang="en-US" dirty="0"/>
              <a:t>MySQL Workbench is a unified visual tool for database architects, developers, and DBAs. MySQL Workbench provides data modeling, SQL development, and comprehensive administration tools for server configuration, user administration, backup,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288451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4" y="609600"/>
            <a:ext cx="89169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53087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526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Download MySQL Installer:  https://dev.mysql.com/downloads/mysql/</vt:lpstr>
      <vt:lpstr>PowerPoint Presentation</vt:lpstr>
      <vt:lpstr>PowerPoint Presentation</vt:lpstr>
      <vt:lpstr>Root Account (This is MySQL Admin account) Set and remember the password</vt:lpstr>
      <vt:lpstr>Other configuration issues </vt:lpstr>
      <vt:lpstr>MySQL Reference Manual</vt:lpstr>
      <vt:lpstr>Switching between MySQL 8.0 and 8.1 (In case you have both 8.0 and 8.1 installed)</vt:lpstr>
      <vt:lpstr>MySQL Workbench https://www.mysql.com/products/workbench/</vt:lpstr>
      <vt:lpstr>PowerPoint Presentation</vt:lpstr>
      <vt:lpstr>Connect to a database</vt:lpstr>
      <vt:lpstr>PowerPoint Presentation</vt:lpstr>
      <vt:lpstr>Administration window/Schemas window: </vt:lpstr>
      <vt:lpstr>Schemas Window</vt:lpstr>
      <vt:lpstr>Schemas Window Creating a New MySQL Database Schema</vt:lpstr>
      <vt:lpstr>PowerPoint Presentation</vt:lpstr>
      <vt:lpstr>Create a Table using MySQL Workbench https://www.quackit.com/mysql/workbench/create_a_table.cfm</vt:lpstr>
      <vt:lpstr>Exercise: Create a new table: emptable fields:  empid, char(10), and is the primary key field  empname, varchar(45)</vt:lpstr>
      <vt:lpstr>Enter records</vt:lpstr>
    </vt:vector>
  </TitlesOfParts>
  <Company>San Francisco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MySQL Download</dc:title>
  <dc:creator>David D Chao</dc:creator>
  <cp:lastModifiedBy>David D Chao</cp:lastModifiedBy>
  <cp:revision>38</cp:revision>
  <dcterms:created xsi:type="dcterms:W3CDTF">2019-12-30T05:24:17Z</dcterms:created>
  <dcterms:modified xsi:type="dcterms:W3CDTF">2023-08-20T05:28:11Z</dcterms:modified>
</cp:coreProperties>
</file>