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54"/>
  </p:notesMasterIdLst>
  <p:sldIdLst>
    <p:sldId id="256" r:id="rId6"/>
    <p:sldId id="346" r:id="rId7"/>
    <p:sldId id="347" r:id="rId8"/>
    <p:sldId id="318" r:id="rId9"/>
    <p:sldId id="319" r:id="rId10"/>
    <p:sldId id="320" r:id="rId11"/>
    <p:sldId id="327" r:id="rId12"/>
    <p:sldId id="328" r:id="rId13"/>
    <p:sldId id="321" r:id="rId14"/>
    <p:sldId id="329" r:id="rId15"/>
    <p:sldId id="323" r:id="rId16"/>
    <p:sldId id="330" r:id="rId17"/>
    <p:sldId id="322" r:id="rId18"/>
    <p:sldId id="331" r:id="rId19"/>
    <p:sldId id="332" r:id="rId20"/>
    <p:sldId id="324" r:id="rId21"/>
    <p:sldId id="333" r:id="rId22"/>
    <p:sldId id="348" r:id="rId23"/>
    <p:sldId id="334" r:id="rId24"/>
    <p:sldId id="335" r:id="rId25"/>
    <p:sldId id="350" r:id="rId26"/>
    <p:sldId id="349" r:id="rId27"/>
    <p:sldId id="336" r:id="rId28"/>
    <p:sldId id="337" r:id="rId29"/>
    <p:sldId id="339" r:id="rId30"/>
    <p:sldId id="340" r:id="rId31"/>
    <p:sldId id="341" r:id="rId32"/>
    <p:sldId id="357" r:id="rId33"/>
    <p:sldId id="338" r:id="rId34"/>
    <p:sldId id="342" r:id="rId35"/>
    <p:sldId id="295" r:id="rId36"/>
    <p:sldId id="343" r:id="rId37"/>
    <p:sldId id="273" r:id="rId38"/>
    <p:sldId id="344" r:id="rId39"/>
    <p:sldId id="285" r:id="rId40"/>
    <p:sldId id="269" r:id="rId41"/>
    <p:sldId id="264" r:id="rId42"/>
    <p:sldId id="306" r:id="rId43"/>
    <p:sldId id="353" r:id="rId44"/>
    <p:sldId id="307" r:id="rId45"/>
    <p:sldId id="308" r:id="rId46"/>
    <p:sldId id="351" r:id="rId47"/>
    <p:sldId id="355" r:id="rId48"/>
    <p:sldId id="356" r:id="rId49"/>
    <p:sldId id="309" r:id="rId50"/>
    <p:sldId id="354" r:id="rId51"/>
    <p:sldId id="310" r:id="rId52"/>
    <p:sldId id="317"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504" autoAdjust="0"/>
    <p:restoredTop sz="94660"/>
  </p:normalViewPr>
  <p:slideViewPr>
    <p:cSldViewPr>
      <p:cViewPr varScale="1">
        <p:scale>
          <a:sx n="61" d="100"/>
          <a:sy n="61" d="100"/>
        </p:scale>
        <p:origin x="110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35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5B0545D-100B-4568-BFFF-07084D95730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4710E610-E3C9-4EA0-80A0-51D6304D226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5ABCC3-33F2-489A-9868-1F3E243F61D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a16="http://schemas.microsoft.com/office/drawing/2014/main" id="{428D81A8-E7E5-4040-8172-7A3315A120E4}"/>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E929C44-4546-49AB-B434-4F0870DE821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F5B264-D441-4238-B4FB-A4B693D8B42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74071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543655-4034-4B29-A88C-C2C8ABF14DD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61909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29498C-58A8-4F0F-B111-4518FEA7F859}"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56122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C81F00-C715-474A-AD83-149F0C67E4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84579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1DB469-E6CD-4AB5-94BD-F6FD02E4EE40}"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66248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4FDF84-F5AE-4530-98E0-6CCADC3B6338}" type="slidenum">
              <a:rPr lang="en-US" altLang="en-US"/>
              <a:pPr/>
              <a:t>33</a:t>
            </a:fld>
            <a:endParaRPr lang="en-US" alt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6F84DE-E704-4563-B8C0-03073E73ADD9}"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79625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96BE4F-D05B-4F6E-9D0D-FBF906F2E313}"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14977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CE4D982-0889-41A9-AA87-22DF69D7FB8A}" type="slidenum">
              <a:rPr lang="en-US" altLang="en-US"/>
              <a:pPr/>
              <a:t>‹#›</a:t>
            </a:fld>
            <a:endParaRPr lang="en-US" altLang="en-US"/>
          </a:p>
        </p:txBody>
      </p:sp>
    </p:spTree>
    <p:extLst>
      <p:ext uri="{BB962C8B-B14F-4D97-AF65-F5344CB8AC3E}">
        <p14:creationId xmlns:p14="http://schemas.microsoft.com/office/powerpoint/2010/main" val="3113886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7EDE4CD-97B6-4AC6-8FEE-FBC47F60C69E}" type="slidenum">
              <a:rPr lang="en-US" altLang="en-US"/>
              <a:pPr/>
              <a:t>‹#›</a:t>
            </a:fld>
            <a:endParaRPr lang="en-US" altLang="en-US"/>
          </a:p>
        </p:txBody>
      </p:sp>
    </p:spTree>
    <p:extLst>
      <p:ext uri="{BB962C8B-B14F-4D97-AF65-F5344CB8AC3E}">
        <p14:creationId xmlns:p14="http://schemas.microsoft.com/office/powerpoint/2010/main" val="1413704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A1A12-E40A-4CA0-8665-6EECD91AB8EB}" type="slidenum">
              <a:rPr lang="en-US" altLang="en-US"/>
              <a:pPr/>
              <a:t>‹#›</a:t>
            </a:fld>
            <a:endParaRPr lang="en-US" altLang="en-US"/>
          </a:p>
        </p:txBody>
      </p:sp>
    </p:spTree>
    <p:extLst>
      <p:ext uri="{BB962C8B-B14F-4D97-AF65-F5344CB8AC3E}">
        <p14:creationId xmlns:p14="http://schemas.microsoft.com/office/powerpoint/2010/main" val="3942645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05D4EF7-DEAD-4469-B860-23AC8B0DF473}" type="slidenum">
              <a:rPr lang="en-US" altLang="en-US"/>
              <a:pPr>
                <a:defRPr/>
              </a:pPr>
              <a:t>‹#›</a:t>
            </a:fld>
            <a:endParaRPr lang="en-US" altLang="en-US"/>
          </a:p>
        </p:txBody>
      </p:sp>
    </p:spTree>
    <p:extLst>
      <p:ext uri="{BB962C8B-B14F-4D97-AF65-F5344CB8AC3E}">
        <p14:creationId xmlns:p14="http://schemas.microsoft.com/office/powerpoint/2010/main" val="2512808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E2C4B10-C995-4BD5-A2BD-FC53327560F9}" type="slidenum">
              <a:rPr lang="en-US" altLang="en-US"/>
              <a:pPr>
                <a:defRPr/>
              </a:pPr>
              <a:t>‹#›</a:t>
            </a:fld>
            <a:endParaRPr lang="en-US" altLang="en-US"/>
          </a:p>
        </p:txBody>
      </p:sp>
    </p:spTree>
    <p:extLst>
      <p:ext uri="{BB962C8B-B14F-4D97-AF65-F5344CB8AC3E}">
        <p14:creationId xmlns:p14="http://schemas.microsoft.com/office/powerpoint/2010/main" val="1742796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34AAA6C-1646-4C12-AA51-EB48E6DC94B9}" type="slidenum">
              <a:rPr lang="en-US" altLang="en-US"/>
              <a:pPr>
                <a:defRPr/>
              </a:pPr>
              <a:t>‹#›</a:t>
            </a:fld>
            <a:endParaRPr lang="en-US" altLang="en-US"/>
          </a:p>
        </p:txBody>
      </p:sp>
    </p:spTree>
    <p:extLst>
      <p:ext uri="{BB962C8B-B14F-4D97-AF65-F5344CB8AC3E}">
        <p14:creationId xmlns:p14="http://schemas.microsoft.com/office/powerpoint/2010/main" val="3999483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5E048F0-1430-4FA8-827A-63548790791C}" type="slidenum">
              <a:rPr lang="en-US" altLang="en-US"/>
              <a:pPr>
                <a:defRPr/>
              </a:pPr>
              <a:t>‹#›</a:t>
            </a:fld>
            <a:endParaRPr lang="en-US" altLang="en-US"/>
          </a:p>
        </p:txBody>
      </p:sp>
    </p:spTree>
    <p:extLst>
      <p:ext uri="{BB962C8B-B14F-4D97-AF65-F5344CB8AC3E}">
        <p14:creationId xmlns:p14="http://schemas.microsoft.com/office/powerpoint/2010/main" val="23111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417AEB37-503B-454B-B025-6835A3866CC9}" type="slidenum">
              <a:rPr lang="en-US" altLang="en-US"/>
              <a:pPr>
                <a:defRPr/>
              </a:pPr>
              <a:t>‹#›</a:t>
            </a:fld>
            <a:endParaRPr lang="en-US" altLang="en-US"/>
          </a:p>
        </p:txBody>
      </p:sp>
    </p:spTree>
    <p:extLst>
      <p:ext uri="{BB962C8B-B14F-4D97-AF65-F5344CB8AC3E}">
        <p14:creationId xmlns:p14="http://schemas.microsoft.com/office/powerpoint/2010/main" val="926931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EA17A20-D0E8-43F9-AA0A-CE704614B2A6}" type="slidenum">
              <a:rPr lang="en-US" altLang="en-US"/>
              <a:pPr>
                <a:defRPr/>
              </a:pPr>
              <a:t>‹#›</a:t>
            </a:fld>
            <a:endParaRPr lang="en-US" altLang="en-US"/>
          </a:p>
        </p:txBody>
      </p:sp>
    </p:spTree>
    <p:extLst>
      <p:ext uri="{BB962C8B-B14F-4D97-AF65-F5344CB8AC3E}">
        <p14:creationId xmlns:p14="http://schemas.microsoft.com/office/powerpoint/2010/main" val="2215065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547DAAC-D5B2-41FF-886F-48A13EFEC31C}" type="slidenum">
              <a:rPr lang="en-US" altLang="en-US"/>
              <a:pPr>
                <a:defRPr/>
              </a:pPr>
              <a:t>‹#›</a:t>
            </a:fld>
            <a:endParaRPr lang="en-US" altLang="en-US"/>
          </a:p>
        </p:txBody>
      </p:sp>
    </p:spTree>
    <p:extLst>
      <p:ext uri="{BB962C8B-B14F-4D97-AF65-F5344CB8AC3E}">
        <p14:creationId xmlns:p14="http://schemas.microsoft.com/office/powerpoint/2010/main" val="1988022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B5684B4-9B9B-4250-883F-ED07A8A5045D}" type="slidenum">
              <a:rPr lang="en-US" altLang="en-US"/>
              <a:pPr>
                <a:defRPr/>
              </a:pPr>
              <a:t>‹#›</a:t>
            </a:fld>
            <a:endParaRPr lang="en-US" altLang="en-US"/>
          </a:p>
        </p:txBody>
      </p:sp>
    </p:spTree>
    <p:extLst>
      <p:ext uri="{BB962C8B-B14F-4D97-AF65-F5344CB8AC3E}">
        <p14:creationId xmlns:p14="http://schemas.microsoft.com/office/powerpoint/2010/main" val="1010277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84BD188-C500-4DCF-BE88-725BCFCD524A}" type="slidenum">
              <a:rPr lang="en-US" altLang="en-US"/>
              <a:pPr/>
              <a:t>‹#›</a:t>
            </a:fld>
            <a:endParaRPr lang="en-US" altLang="en-US"/>
          </a:p>
        </p:txBody>
      </p:sp>
    </p:spTree>
    <p:extLst>
      <p:ext uri="{BB962C8B-B14F-4D97-AF65-F5344CB8AC3E}">
        <p14:creationId xmlns:p14="http://schemas.microsoft.com/office/powerpoint/2010/main" val="1379584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0FE2858-C01D-4EAC-85E9-41319F0BDB1C}" type="slidenum">
              <a:rPr lang="en-US" altLang="en-US"/>
              <a:pPr>
                <a:defRPr/>
              </a:pPr>
              <a:t>‹#›</a:t>
            </a:fld>
            <a:endParaRPr lang="en-US" altLang="en-US"/>
          </a:p>
        </p:txBody>
      </p:sp>
    </p:spTree>
    <p:extLst>
      <p:ext uri="{BB962C8B-B14F-4D97-AF65-F5344CB8AC3E}">
        <p14:creationId xmlns:p14="http://schemas.microsoft.com/office/powerpoint/2010/main" val="3001059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9DF1F8-0F3A-40BF-A643-E82A3ED71DA2}" type="slidenum">
              <a:rPr lang="en-US" altLang="en-US"/>
              <a:pPr>
                <a:defRPr/>
              </a:pPr>
              <a:t>‹#›</a:t>
            </a:fld>
            <a:endParaRPr lang="en-US" altLang="en-US"/>
          </a:p>
        </p:txBody>
      </p:sp>
    </p:spTree>
    <p:extLst>
      <p:ext uri="{BB962C8B-B14F-4D97-AF65-F5344CB8AC3E}">
        <p14:creationId xmlns:p14="http://schemas.microsoft.com/office/powerpoint/2010/main" val="1430210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B18AB91-3389-442B-B18B-361CBBD4B283}" type="slidenum">
              <a:rPr lang="en-US" altLang="en-US"/>
              <a:pPr>
                <a:defRPr/>
              </a:pPr>
              <a:t>‹#›</a:t>
            </a:fld>
            <a:endParaRPr lang="en-US" altLang="en-US"/>
          </a:p>
        </p:txBody>
      </p:sp>
    </p:spTree>
    <p:extLst>
      <p:ext uri="{BB962C8B-B14F-4D97-AF65-F5344CB8AC3E}">
        <p14:creationId xmlns:p14="http://schemas.microsoft.com/office/powerpoint/2010/main" val="1267452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CC672C6A-309A-4025-A36F-AA951C9F155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0A4CBC0-8707-4F41-8E10-15EA2E9DF15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83E667E-1F78-4141-905D-8BEFB1FA4C10}"/>
              </a:ext>
            </a:extLst>
          </p:cNvPr>
          <p:cNvSpPr>
            <a:spLocks noGrp="1" noChangeArrowheads="1"/>
          </p:cNvSpPr>
          <p:nvPr>
            <p:ph type="sldNum" sz="quarter" idx="12"/>
          </p:nvPr>
        </p:nvSpPr>
        <p:spPr>
          <a:ln/>
        </p:spPr>
        <p:txBody>
          <a:bodyPr/>
          <a:lstStyle>
            <a:lvl1pPr>
              <a:defRPr/>
            </a:lvl1pPr>
          </a:lstStyle>
          <a:p>
            <a:pPr>
              <a:defRPr/>
            </a:pPr>
            <a:fld id="{0E2FDD2F-9629-4301-A2CD-4C86B4D687C5}" type="slidenum">
              <a:rPr lang="en-US" altLang="en-US"/>
              <a:pPr>
                <a:defRPr/>
              </a:pPr>
              <a:t>‹#›</a:t>
            </a:fld>
            <a:endParaRPr lang="en-US" altLang="en-US"/>
          </a:p>
        </p:txBody>
      </p:sp>
    </p:spTree>
    <p:extLst>
      <p:ext uri="{BB962C8B-B14F-4D97-AF65-F5344CB8AC3E}">
        <p14:creationId xmlns:p14="http://schemas.microsoft.com/office/powerpoint/2010/main" val="2792957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5DBE0F-8971-492B-BAB5-F3C09552709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1D7633B-E503-44E3-B941-040A0E7D9D2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6DAB6C6-F905-455E-8225-C32808B4C44C}"/>
              </a:ext>
            </a:extLst>
          </p:cNvPr>
          <p:cNvSpPr>
            <a:spLocks noGrp="1" noChangeArrowheads="1"/>
          </p:cNvSpPr>
          <p:nvPr>
            <p:ph type="sldNum" sz="quarter" idx="12"/>
          </p:nvPr>
        </p:nvSpPr>
        <p:spPr>
          <a:ln/>
        </p:spPr>
        <p:txBody>
          <a:bodyPr/>
          <a:lstStyle>
            <a:lvl1pPr>
              <a:defRPr/>
            </a:lvl1pPr>
          </a:lstStyle>
          <a:p>
            <a:pPr>
              <a:defRPr/>
            </a:pPr>
            <a:fld id="{A40F7653-18A4-4632-99D3-3579CC42DEFF}" type="slidenum">
              <a:rPr lang="en-US" altLang="en-US"/>
              <a:pPr>
                <a:defRPr/>
              </a:pPr>
              <a:t>‹#›</a:t>
            </a:fld>
            <a:endParaRPr lang="en-US" altLang="en-US"/>
          </a:p>
        </p:txBody>
      </p:sp>
    </p:spTree>
    <p:extLst>
      <p:ext uri="{BB962C8B-B14F-4D97-AF65-F5344CB8AC3E}">
        <p14:creationId xmlns:p14="http://schemas.microsoft.com/office/powerpoint/2010/main" val="1248257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0C335642-B0E2-43B8-9AEA-6D940E8261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C15A384-C622-49C3-AC45-22E8CD9870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3633FB9-C5F6-4410-BC2B-36F22993A9A3}"/>
              </a:ext>
            </a:extLst>
          </p:cNvPr>
          <p:cNvSpPr>
            <a:spLocks noGrp="1" noChangeArrowheads="1"/>
          </p:cNvSpPr>
          <p:nvPr>
            <p:ph type="sldNum" sz="quarter" idx="12"/>
          </p:nvPr>
        </p:nvSpPr>
        <p:spPr>
          <a:ln/>
        </p:spPr>
        <p:txBody>
          <a:bodyPr/>
          <a:lstStyle>
            <a:lvl1pPr>
              <a:defRPr/>
            </a:lvl1pPr>
          </a:lstStyle>
          <a:p>
            <a:pPr>
              <a:defRPr/>
            </a:pPr>
            <a:fld id="{66923D2A-A71B-4E75-8FC9-2DE194159C3D}" type="slidenum">
              <a:rPr lang="en-US" altLang="en-US"/>
              <a:pPr>
                <a:defRPr/>
              </a:pPr>
              <a:t>‹#›</a:t>
            </a:fld>
            <a:endParaRPr lang="en-US" altLang="en-US"/>
          </a:p>
        </p:txBody>
      </p:sp>
    </p:spTree>
    <p:extLst>
      <p:ext uri="{BB962C8B-B14F-4D97-AF65-F5344CB8AC3E}">
        <p14:creationId xmlns:p14="http://schemas.microsoft.com/office/powerpoint/2010/main" val="23074395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DA5DA7-3141-4B90-B331-2CB5A32EBEF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0E9EEC5-CF65-4556-8277-15F38294770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3D92ECB-5100-4A9E-AB46-A55D36F49827}"/>
              </a:ext>
            </a:extLst>
          </p:cNvPr>
          <p:cNvSpPr>
            <a:spLocks noGrp="1" noChangeArrowheads="1"/>
          </p:cNvSpPr>
          <p:nvPr>
            <p:ph type="sldNum" sz="quarter" idx="12"/>
          </p:nvPr>
        </p:nvSpPr>
        <p:spPr>
          <a:ln/>
        </p:spPr>
        <p:txBody>
          <a:bodyPr/>
          <a:lstStyle>
            <a:lvl1pPr>
              <a:defRPr/>
            </a:lvl1pPr>
          </a:lstStyle>
          <a:p>
            <a:pPr>
              <a:defRPr/>
            </a:pPr>
            <a:fld id="{3D2A9960-9050-445B-BE02-8195551F6431}" type="slidenum">
              <a:rPr lang="en-US" altLang="en-US"/>
              <a:pPr>
                <a:defRPr/>
              </a:pPr>
              <a:t>‹#›</a:t>
            </a:fld>
            <a:endParaRPr lang="en-US" altLang="en-US"/>
          </a:p>
        </p:txBody>
      </p:sp>
    </p:spTree>
    <p:extLst>
      <p:ext uri="{BB962C8B-B14F-4D97-AF65-F5344CB8AC3E}">
        <p14:creationId xmlns:p14="http://schemas.microsoft.com/office/powerpoint/2010/main" val="1670774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236ABBA-60EC-4AC5-B07F-728ABB15313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8DF22DE4-052E-40E8-BD39-9428259C7E0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E670ADE0-1547-4214-9302-6468B8C1824B}"/>
              </a:ext>
            </a:extLst>
          </p:cNvPr>
          <p:cNvSpPr>
            <a:spLocks noGrp="1" noChangeArrowheads="1"/>
          </p:cNvSpPr>
          <p:nvPr>
            <p:ph type="sldNum" sz="quarter" idx="12"/>
          </p:nvPr>
        </p:nvSpPr>
        <p:spPr>
          <a:ln/>
        </p:spPr>
        <p:txBody>
          <a:bodyPr/>
          <a:lstStyle>
            <a:lvl1pPr>
              <a:defRPr/>
            </a:lvl1pPr>
          </a:lstStyle>
          <a:p>
            <a:pPr>
              <a:defRPr/>
            </a:pPr>
            <a:fld id="{B4BA0F14-3DEB-4AC7-B5B5-9A19AA86C15F}" type="slidenum">
              <a:rPr lang="en-US" altLang="en-US"/>
              <a:pPr>
                <a:defRPr/>
              </a:pPr>
              <a:t>‹#›</a:t>
            </a:fld>
            <a:endParaRPr lang="en-US" altLang="en-US"/>
          </a:p>
        </p:txBody>
      </p:sp>
    </p:spTree>
    <p:extLst>
      <p:ext uri="{BB962C8B-B14F-4D97-AF65-F5344CB8AC3E}">
        <p14:creationId xmlns:p14="http://schemas.microsoft.com/office/powerpoint/2010/main" val="676618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00CBF6A-DA90-4E8F-8759-2198B5C45A0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30DF8398-0301-4AE7-B735-AE29A1C8F2D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6EC9C8C-B30F-4D6D-9D35-0BF978F742CD}"/>
              </a:ext>
            </a:extLst>
          </p:cNvPr>
          <p:cNvSpPr>
            <a:spLocks noGrp="1" noChangeArrowheads="1"/>
          </p:cNvSpPr>
          <p:nvPr>
            <p:ph type="sldNum" sz="quarter" idx="12"/>
          </p:nvPr>
        </p:nvSpPr>
        <p:spPr>
          <a:ln/>
        </p:spPr>
        <p:txBody>
          <a:bodyPr/>
          <a:lstStyle>
            <a:lvl1pPr>
              <a:defRPr/>
            </a:lvl1pPr>
          </a:lstStyle>
          <a:p>
            <a:pPr>
              <a:defRPr/>
            </a:pPr>
            <a:fld id="{71592683-637A-47A8-9027-7F328D81DFBE}" type="slidenum">
              <a:rPr lang="en-US" altLang="en-US"/>
              <a:pPr>
                <a:defRPr/>
              </a:pPr>
              <a:t>‹#›</a:t>
            </a:fld>
            <a:endParaRPr lang="en-US" altLang="en-US"/>
          </a:p>
        </p:txBody>
      </p:sp>
    </p:spTree>
    <p:extLst>
      <p:ext uri="{BB962C8B-B14F-4D97-AF65-F5344CB8AC3E}">
        <p14:creationId xmlns:p14="http://schemas.microsoft.com/office/powerpoint/2010/main" val="650670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A1E131C-0A8E-4273-A8AC-3290792F7E9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6A152D8C-13EF-46BE-B0F9-339B2B8C111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07E2593E-CAD0-4095-ABC7-5125349465B0}"/>
              </a:ext>
            </a:extLst>
          </p:cNvPr>
          <p:cNvSpPr>
            <a:spLocks noGrp="1" noChangeArrowheads="1"/>
          </p:cNvSpPr>
          <p:nvPr>
            <p:ph type="sldNum" sz="quarter" idx="12"/>
          </p:nvPr>
        </p:nvSpPr>
        <p:spPr>
          <a:ln/>
        </p:spPr>
        <p:txBody>
          <a:bodyPr/>
          <a:lstStyle>
            <a:lvl1pPr>
              <a:defRPr/>
            </a:lvl1pPr>
          </a:lstStyle>
          <a:p>
            <a:pPr>
              <a:defRPr/>
            </a:pPr>
            <a:fld id="{CB5D9BEC-5568-4B27-9DEA-E0B71E9486F8}" type="slidenum">
              <a:rPr lang="en-US" altLang="en-US"/>
              <a:pPr>
                <a:defRPr/>
              </a:pPr>
              <a:t>‹#›</a:t>
            </a:fld>
            <a:endParaRPr lang="en-US" altLang="en-US"/>
          </a:p>
        </p:txBody>
      </p:sp>
    </p:spTree>
    <p:extLst>
      <p:ext uri="{BB962C8B-B14F-4D97-AF65-F5344CB8AC3E}">
        <p14:creationId xmlns:p14="http://schemas.microsoft.com/office/powerpoint/2010/main" val="76606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BAE1900-08FC-428E-9C11-C21A3E4A1CCA}" type="slidenum">
              <a:rPr lang="en-US" altLang="en-US"/>
              <a:pPr/>
              <a:t>‹#›</a:t>
            </a:fld>
            <a:endParaRPr lang="en-US" altLang="en-US"/>
          </a:p>
        </p:txBody>
      </p:sp>
    </p:spTree>
    <p:extLst>
      <p:ext uri="{BB962C8B-B14F-4D97-AF65-F5344CB8AC3E}">
        <p14:creationId xmlns:p14="http://schemas.microsoft.com/office/powerpoint/2010/main" val="996423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08613F82-F571-48DB-97FD-FC290B96C5F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F4A278D-F813-4DB5-A948-80F11BFC4A0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F4FCFCE-CDE7-46BB-AA5D-F53174D772CC}"/>
              </a:ext>
            </a:extLst>
          </p:cNvPr>
          <p:cNvSpPr>
            <a:spLocks noGrp="1" noChangeArrowheads="1"/>
          </p:cNvSpPr>
          <p:nvPr>
            <p:ph type="sldNum" sz="quarter" idx="12"/>
          </p:nvPr>
        </p:nvSpPr>
        <p:spPr>
          <a:ln/>
        </p:spPr>
        <p:txBody>
          <a:bodyPr/>
          <a:lstStyle>
            <a:lvl1pPr>
              <a:defRPr/>
            </a:lvl1pPr>
          </a:lstStyle>
          <a:p>
            <a:pPr>
              <a:defRPr/>
            </a:pPr>
            <a:fld id="{8AAA6940-2090-4248-979D-E6F5C2BF858C}" type="slidenum">
              <a:rPr lang="en-US" altLang="en-US"/>
              <a:pPr>
                <a:defRPr/>
              </a:pPr>
              <a:t>‹#›</a:t>
            </a:fld>
            <a:endParaRPr lang="en-US" altLang="en-US"/>
          </a:p>
        </p:txBody>
      </p:sp>
    </p:spTree>
    <p:extLst>
      <p:ext uri="{BB962C8B-B14F-4D97-AF65-F5344CB8AC3E}">
        <p14:creationId xmlns:p14="http://schemas.microsoft.com/office/powerpoint/2010/main" val="2424759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53E44410-09B5-4B1A-951F-2278047C71B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1D00DF4-9C22-4493-8075-20B9CFCD2E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0679EFD-54B7-47A6-81C0-062AE3CC6E81}"/>
              </a:ext>
            </a:extLst>
          </p:cNvPr>
          <p:cNvSpPr>
            <a:spLocks noGrp="1" noChangeArrowheads="1"/>
          </p:cNvSpPr>
          <p:nvPr>
            <p:ph type="sldNum" sz="quarter" idx="12"/>
          </p:nvPr>
        </p:nvSpPr>
        <p:spPr>
          <a:ln/>
        </p:spPr>
        <p:txBody>
          <a:bodyPr/>
          <a:lstStyle>
            <a:lvl1pPr>
              <a:defRPr/>
            </a:lvl1pPr>
          </a:lstStyle>
          <a:p>
            <a:pPr>
              <a:defRPr/>
            </a:pPr>
            <a:fld id="{487199CF-7EFF-448B-8583-78A75B5B66B6}" type="slidenum">
              <a:rPr lang="en-US" altLang="en-US"/>
              <a:pPr>
                <a:defRPr/>
              </a:pPr>
              <a:t>‹#›</a:t>
            </a:fld>
            <a:endParaRPr lang="en-US" altLang="en-US"/>
          </a:p>
        </p:txBody>
      </p:sp>
    </p:spTree>
    <p:extLst>
      <p:ext uri="{BB962C8B-B14F-4D97-AF65-F5344CB8AC3E}">
        <p14:creationId xmlns:p14="http://schemas.microsoft.com/office/powerpoint/2010/main" val="32912431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5AF848C-EC92-41A7-8CAD-CCCB0475A4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063E54B-F4EC-422B-AAF6-8C5BB0E7548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FC4593F-7607-4513-8770-B16D2C9F648F}"/>
              </a:ext>
            </a:extLst>
          </p:cNvPr>
          <p:cNvSpPr>
            <a:spLocks noGrp="1" noChangeArrowheads="1"/>
          </p:cNvSpPr>
          <p:nvPr>
            <p:ph type="sldNum" sz="quarter" idx="12"/>
          </p:nvPr>
        </p:nvSpPr>
        <p:spPr>
          <a:ln/>
        </p:spPr>
        <p:txBody>
          <a:bodyPr/>
          <a:lstStyle>
            <a:lvl1pPr>
              <a:defRPr/>
            </a:lvl1pPr>
          </a:lstStyle>
          <a:p>
            <a:pPr>
              <a:defRPr/>
            </a:pPr>
            <a:fld id="{52D048F6-FD11-4A09-BBD0-01334750A0CA}" type="slidenum">
              <a:rPr lang="en-US" altLang="en-US"/>
              <a:pPr>
                <a:defRPr/>
              </a:pPr>
              <a:t>‹#›</a:t>
            </a:fld>
            <a:endParaRPr lang="en-US" altLang="en-US"/>
          </a:p>
        </p:txBody>
      </p:sp>
    </p:spTree>
    <p:extLst>
      <p:ext uri="{BB962C8B-B14F-4D97-AF65-F5344CB8AC3E}">
        <p14:creationId xmlns:p14="http://schemas.microsoft.com/office/powerpoint/2010/main" val="20336262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B675D4-F9A3-4E8D-8856-FBFA757677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7C52E45-D3DE-4DB6-8B8A-0803E66259A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C2ED26F-84AB-4D04-A0B0-2A3E1B48D38A}"/>
              </a:ext>
            </a:extLst>
          </p:cNvPr>
          <p:cNvSpPr>
            <a:spLocks noGrp="1" noChangeArrowheads="1"/>
          </p:cNvSpPr>
          <p:nvPr>
            <p:ph type="sldNum" sz="quarter" idx="12"/>
          </p:nvPr>
        </p:nvSpPr>
        <p:spPr>
          <a:ln/>
        </p:spPr>
        <p:txBody>
          <a:bodyPr/>
          <a:lstStyle>
            <a:lvl1pPr>
              <a:defRPr/>
            </a:lvl1pPr>
          </a:lstStyle>
          <a:p>
            <a:pPr>
              <a:defRPr/>
            </a:pPr>
            <a:fld id="{CC8CBA7B-725C-4AAC-B432-9B15D6F261FF}" type="slidenum">
              <a:rPr lang="en-US" altLang="en-US"/>
              <a:pPr>
                <a:defRPr/>
              </a:pPr>
              <a:t>‹#›</a:t>
            </a:fld>
            <a:endParaRPr lang="en-US" altLang="en-US"/>
          </a:p>
        </p:txBody>
      </p:sp>
    </p:spTree>
    <p:extLst>
      <p:ext uri="{BB962C8B-B14F-4D97-AF65-F5344CB8AC3E}">
        <p14:creationId xmlns:p14="http://schemas.microsoft.com/office/powerpoint/2010/main" val="1018700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72FAEE12-BEA3-4497-94A0-7619577BAEA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EDEE9B9-F287-41B5-A693-F2AC76D8FE0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8661DC8-DA09-4C01-A32E-08BCAE577C7B}"/>
              </a:ext>
            </a:extLst>
          </p:cNvPr>
          <p:cNvSpPr>
            <a:spLocks noGrp="1" noChangeArrowheads="1"/>
          </p:cNvSpPr>
          <p:nvPr>
            <p:ph type="sldNum" sz="quarter" idx="12"/>
          </p:nvPr>
        </p:nvSpPr>
        <p:spPr>
          <a:ln/>
        </p:spPr>
        <p:txBody>
          <a:bodyPr/>
          <a:lstStyle>
            <a:lvl1pPr>
              <a:defRPr/>
            </a:lvl1pPr>
          </a:lstStyle>
          <a:p>
            <a:pPr>
              <a:defRPr/>
            </a:pPr>
            <a:fld id="{445A813B-1EE9-4348-8D4B-B75D4FE3C3E8}" type="slidenum">
              <a:rPr lang="en-US" altLang="en-US"/>
              <a:pPr>
                <a:defRPr/>
              </a:pPr>
              <a:t>‹#›</a:t>
            </a:fld>
            <a:endParaRPr lang="en-US" altLang="en-US"/>
          </a:p>
        </p:txBody>
      </p:sp>
    </p:spTree>
    <p:extLst>
      <p:ext uri="{BB962C8B-B14F-4D97-AF65-F5344CB8AC3E}">
        <p14:creationId xmlns:p14="http://schemas.microsoft.com/office/powerpoint/2010/main" val="10039189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F67DCE7-FC7E-4E0A-8934-6B46CF8320A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9F24850-C905-473B-9A97-52B06A51081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BA1A35E-9A99-4DFF-BF1A-CA1B73B7F284}"/>
              </a:ext>
            </a:extLst>
          </p:cNvPr>
          <p:cNvSpPr>
            <a:spLocks noGrp="1" noChangeArrowheads="1"/>
          </p:cNvSpPr>
          <p:nvPr>
            <p:ph type="sldNum" sz="quarter" idx="12"/>
          </p:nvPr>
        </p:nvSpPr>
        <p:spPr>
          <a:ln/>
        </p:spPr>
        <p:txBody>
          <a:bodyPr/>
          <a:lstStyle>
            <a:lvl1pPr>
              <a:defRPr/>
            </a:lvl1pPr>
          </a:lstStyle>
          <a:p>
            <a:pPr>
              <a:defRPr/>
            </a:pPr>
            <a:fld id="{DDACF280-86D5-4737-8BBA-9A29032293FC}" type="slidenum">
              <a:rPr lang="en-US" altLang="en-US"/>
              <a:pPr>
                <a:defRPr/>
              </a:pPr>
              <a:t>‹#›</a:t>
            </a:fld>
            <a:endParaRPr lang="en-US" altLang="en-US"/>
          </a:p>
        </p:txBody>
      </p:sp>
    </p:spTree>
    <p:extLst>
      <p:ext uri="{BB962C8B-B14F-4D97-AF65-F5344CB8AC3E}">
        <p14:creationId xmlns:p14="http://schemas.microsoft.com/office/powerpoint/2010/main" val="1115524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269D7938-0DE1-4703-A6EA-DEB87FFD60B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E5B4B0A-BFDF-46D2-A768-B88F78808DD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0816705-F20E-4E74-871A-4DA154CC9375}"/>
              </a:ext>
            </a:extLst>
          </p:cNvPr>
          <p:cNvSpPr>
            <a:spLocks noGrp="1" noChangeArrowheads="1"/>
          </p:cNvSpPr>
          <p:nvPr>
            <p:ph type="sldNum" sz="quarter" idx="12"/>
          </p:nvPr>
        </p:nvSpPr>
        <p:spPr>
          <a:ln/>
        </p:spPr>
        <p:txBody>
          <a:bodyPr/>
          <a:lstStyle>
            <a:lvl1pPr>
              <a:defRPr/>
            </a:lvl1pPr>
          </a:lstStyle>
          <a:p>
            <a:pPr>
              <a:defRPr/>
            </a:pPr>
            <a:fld id="{DE72FEE7-9297-4D8D-B333-0D7EF34AC865}" type="slidenum">
              <a:rPr lang="en-US" altLang="en-US"/>
              <a:pPr>
                <a:defRPr/>
              </a:pPr>
              <a:t>‹#›</a:t>
            </a:fld>
            <a:endParaRPr lang="en-US" altLang="en-US"/>
          </a:p>
        </p:txBody>
      </p:sp>
    </p:spTree>
    <p:extLst>
      <p:ext uri="{BB962C8B-B14F-4D97-AF65-F5344CB8AC3E}">
        <p14:creationId xmlns:p14="http://schemas.microsoft.com/office/powerpoint/2010/main" val="9721208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29318D9-CA4A-4A54-A5A0-1522D9DA05A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60F0AEC-27AD-4AB0-99B4-B4A7F409304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12DD7AA-A623-41DB-B630-DFF07E13199E}"/>
              </a:ext>
            </a:extLst>
          </p:cNvPr>
          <p:cNvSpPr>
            <a:spLocks noGrp="1" noChangeArrowheads="1"/>
          </p:cNvSpPr>
          <p:nvPr>
            <p:ph type="sldNum" sz="quarter" idx="12"/>
          </p:nvPr>
        </p:nvSpPr>
        <p:spPr>
          <a:ln/>
        </p:spPr>
        <p:txBody>
          <a:bodyPr/>
          <a:lstStyle>
            <a:lvl1pPr>
              <a:defRPr/>
            </a:lvl1pPr>
          </a:lstStyle>
          <a:p>
            <a:pPr>
              <a:defRPr/>
            </a:pPr>
            <a:fld id="{1582EBE3-0386-49E4-814A-F00A726A690F}" type="slidenum">
              <a:rPr lang="en-US" altLang="en-US"/>
              <a:pPr>
                <a:defRPr/>
              </a:pPr>
              <a:t>‹#›</a:t>
            </a:fld>
            <a:endParaRPr lang="en-US" altLang="en-US"/>
          </a:p>
        </p:txBody>
      </p:sp>
    </p:spTree>
    <p:extLst>
      <p:ext uri="{BB962C8B-B14F-4D97-AF65-F5344CB8AC3E}">
        <p14:creationId xmlns:p14="http://schemas.microsoft.com/office/powerpoint/2010/main" val="2147070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6E2A826-F84D-4F2B-B11E-1D18AFF9D35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7D26EDD5-7E85-49A2-9EEA-6A761A0669E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EF57F801-3B8D-4564-ADC6-5ADC15FFF6BF}"/>
              </a:ext>
            </a:extLst>
          </p:cNvPr>
          <p:cNvSpPr>
            <a:spLocks noGrp="1" noChangeArrowheads="1"/>
          </p:cNvSpPr>
          <p:nvPr>
            <p:ph type="sldNum" sz="quarter" idx="12"/>
          </p:nvPr>
        </p:nvSpPr>
        <p:spPr>
          <a:ln/>
        </p:spPr>
        <p:txBody>
          <a:bodyPr/>
          <a:lstStyle>
            <a:lvl1pPr>
              <a:defRPr/>
            </a:lvl1pPr>
          </a:lstStyle>
          <a:p>
            <a:pPr>
              <a:defRPr/>
            </a:pPr>
            <a:fld id="{2B27543A-2FC4-466A-B3BE-DC1CDD728163}" type="slidenum">
              <a:rPr lang="en-US" altLang="en-US"/>
              <a:pPr>
                <a:defRPr/>
              </a:pPr>
              <a:t>‹#›</a:t>
            </a:fld>
            <a:endParaRPr lang="en-US" altLang="en-US"/>
          </a:p>
        </p:txBody>
      </p:sp>
    </p:spTree>
    <p:extLst>
      <p:ext uri="{BB962C8B-B14F-4D97-AF65-F5344CB8AC3E}">
        <p14:creationId xmlns:p14="http://schemas.microsoft.com/office/powerpoint/2010/main" val="15156010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BFB068F-3CC5-4CDC-9536-ADD7DEC23EF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0E798D1B-7954-4A48-AD21-E94E293FAAF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98E9387-F10E-4FB7-AB94-6CA65183744A}"/>
              </a:ext>
            </a:extLst>
          </p:cNvPr>
          <p:cNvSpPr>
            <a:spLocks noGrp="1" noChangeArrowheads="1"/>
          </p:cNvSpPr>
          <p:nvPr>
            <p:ph type="sldNum" sz="quarter" idx="12"/>
          </p:nvPr>
        </p:nvSpPr>
        <p:spPr>
          <a:ln/>
        </p:spPr>
        <p:txBody>
          <a:bodyPr/>
          <a:lstStyle>
            <a:lvl1pPr>
              <a:defRPr/>
            </a:lvl1pPr>
          </a:lstStyle>
          <a:p>
            <a:pPr>
              <a:defRPr/>
            </a:pPr>
            <a:fld id="{97F37860-29FC-4067-BB59-2064B0A8DBDB}" type="slidenum">
              <a:rPr lang="en-US" altLang="en-US"/>
              <a:pPr>
                <a:defRPr/>
              </a:pPr>
              <a:t>‹#›</a:t>
            </a:fld>
            <a:endParaRPr lang="en-US" altLang="en-US"/>
          </a:p>
        </p:txBody>
      </p:sp>
    </p:spTree>
    <p:extLst>
      <p:ext uri="{BB962C8B-B14F-4D97-AF65-F5344CB8AC3E}">
        <p14:creationId xmlns:p14="http://schemas.microsoft.com/office/powerpoint/2010/main" val="75249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26177F9-78A3-46A8-B58D-DB68B6B50048}" type="slidenum">
              <a:rPr lang="en-US" altLang="en-US"/>
              <a:pPr/>
              <a:t>‹#›</a:t>
            </a:fld>
            <a:endParaRPr lang="en-US" altLang="en-US"/>
          </a:p>
        </p:txBody>
      </p:sp>
    </p:spTree>
    <p:extLst>
      <p:ext uri="{BB962C8B-B14F-4D97-AF65-F5344CB8AC3E}">
        <p14:creationId xmlns:p14="http://schemas.microsoft.com/office/powerpoint/2010/main" val="22155389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576FEEE-48E9-4C1B-99D7-1AEEED2DD36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F203CC27-1A34-4CFA-B4F7-768722ED629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0B732B7B-EE6A-4352-AC87-062CA7DBC252}"/>
              </a:ext>
            </a:extLst>
          </p:cNvPr>
          <p:cNvSpPr>
            <a:spLocks noGrp="1" noChangeArrowheads="1"/>
          </p:cNvSpPr>
          <p:nvPr>
            <p:ph type="sldNum" sz="quarter" idx="12"/>
          </p:nvPr>
        </p:nvSpPr>
        <p:spPr>
          <a:ln/>
        </p:spPr>
        <p:txBody>
          <a:bodyPr/>
          <a:lstStyle>
            <a:lvl1pPr>
              <a:defRPr/>
            </a:lvl1pPr>
          </a:lstStyle>
          <a:p>
            <a:pPr>
              <a:defRPr/>
            </a:pPr>
            <a:fld id="{0E4C7724-76CF-4A97-BB2D-6A8E04DF9EF3}" type="slidenum">
              <a:rPr lang="en-US" altLang="en-US"/>
              <a:pPr>
                <a:defRPr/>
              </a:pPr>
              <a:t>‹#›</a:t>
            </a:fld>
            <a:endParaRPr lang="en-US" altLang="en-US"/>
          </a:p>
        </p:txBody>
      </p:sp>
    </p:spTree>
    <p:extLst>
      <p:ext uri="{BB962C8B-B14F-4D97-AF65-F5344CB8AC3E}">
        <p14:creationId xmlns:p14="http://schemas.microsoft.com/office/powerpoint/2010/main" val="40436720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E1D804FE-3D3C-41C2-9516-D9086774AB6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F0BB98E-2F6A-40E9-B85E-EB467CA70DE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1A82003-2C47-4E19-A84F-D3734413759E}"/>
              </a:ext>
            </a:extLst>
          </p:cNvPr>
          <p:cNvSpPr>
            <a:spLocks noGrp="1" noChangeArrowheads="1"/>
          </p:cNvSpPr>
          <p:nvPr>
            <p:ph type="sldNum" sz="quarter" idx="12"/>
          </p:nvPr>
        </p:nvSpPr>
        <p:spPr>
          <a:ln/>
        </p:spPr>
        <p:txBody>
          <a:bodyPr/>
          <a:lstStyle>
            <a:lvl1pPr>
              <a:defRPr/>
            </a:lvl1pPr>
          </a:lstStyle>
          <a:p>
            <a:pPr>
              <a:defRPr/>
            </a:pPr>
            <a:fld id="{C7703A92-09B8-4A4D-8405-E918C7325F13}" type="slidenum">
              <a:rPr lang="en-US" altLang="en-US"/>
              <a:pPr>
                <a:defRPr/>
              </a:pPr>
              <a:t>‹#›</a:t>
            </a:fld>
            <a:endParaRPr lang="en-US" altLang="en-US"/>
          </a:p>
        </p:txBody>
      </p:sp>
    </p:spTree>
    <p:extLst>
      <p:ext uri="{BB962C8B-B14F-4D97-AF65-F5344CB8AC3E}">
        <p14:creationId xmlns:p14="http://schemas.microsoft.com/office/powerpoint/2010/main" val="355600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D48361FF-5DC9-4998-86DB-EE53EC4015E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26DAE08-F38A-4D79-A8E0-93BF9D85673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456A667-E19A-44D1-9A5C-FB1D08AFDF02}"/>
              </a:ext>
            </a:extLst>
          </p:cNvPr>
          <p:cNvSpPr>
            <a:spLocks noGrp="1" noChangeArrowheads="1"/>
          </p:cNvSpPr>
          <p:nvPr>
            <p:ph type="sldNum" sz="quarter" idx="12"/>
          </p:nvPr>
        </p:nvSpPr>
        <p:spPr>
          <a:ln/>
        </p:spPr>
        <p:txBody>
          <a:bodyPr/>
          <a:lstStyle>
            <a:lvl1pPr>
              <a:defRPr/>
            </a:lvl1pPr>
          </a:lstStyle>
          <a:p>
            <a:pPr>
              <a:defRPr/>
            </a:pPr>
            <a:fld id="{3C385B2B-B77A-405C-96AA-E61FDD30F51D}" type="slidenum">
              <a:rPr lang="en-US" altLang="en-US"/>
              <a:pPr>
                <a:defRPr/>
              </a:pPr>
              <a:t>‹#›</a:t>
            </a:fld>
            <a:endParaRPr lang="en-US" altLang="en-US"/>
          </a:p>
        </p:txBody>
      </p:sp>
    </p:spTree>
    <p:extLst>
      <p:ext uri="{BB962C8B-B14F-4D97-AF65-F5344CB8AC3E}">
        <p14:creationId xmlns:p14="http://schemas.microsoft.com/office/powerpoint/2010/main" val="3343137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E49A097-D1B4-4F9C-9581-5F6D24D3427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82BC817-8C7A-4694-BA20-67C7726081A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80E788F-FB64-484E-BCD2-3760B925E2D2}"/>
              </a:ext>
            </a:extLst>
          </p:cNvPr>
          <p:cNvSpPr>
            <a:spLocks noGrp="1" noChangeArrowheads="1"/>
          </p:cNvSpPr>
          <p:nvPr>
            <p:ph type="sldNum" sz="quarter" idx="12"/>
          </p:nvPr>
        </p:nvSpPr>
        <p:spPr>
          <a:ln/>
        </p:spPr>
        <p:txBody>
          <a:bodyPr/>
          <a:lstStyle>
            <a:lvl1pPr>
              <a:defRPr/>
            </a:lvl1pPr>
          </a:lstStyle>
          <a:p>
            <a:pPr>
              <a:defRPr/>
            </a:pPr>
            <a:fld id="{75E598FD-4088-44BA-9FEA-8F1BBD48BA05}" type="slidenum">
              <a:rPr lang="en-US" altLang="en-US"/>
              <a:pPr>
                <a:defRPr/>
              </a:pPr>
              <a:t>‹#›</a:t>
            </a:fld>
            <a:endParaRPr lang="en-US" altLang="en-US"/>
          </a:p>
        </p:txBody>
      </p:sp>
    </p:spTree>
    <p:extLst>
      <p:ext uri="{BB962C8B-B14F-4D97-AF65-F5344CB8AC3E}">
        <p14:creationId xmlns:p14="http://schemas.microsoft.com/office/powerpoint/2010/main" val="1607334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2204E48-AAC2-4F42-94F4-10E1D10ED64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EC49EA5-1966-4131-AA72-05FCE7FAF09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186F30E-2B75-4756-93BB-6BF5485F0EEE}"/>
              </a:ext>
            </a:extLst>
          </p:cNvPr>
          <p:cNvSpPr>
            <a:spLocks noGrp="1" noChangeArrowheads="1"/>
          </p:cNvSpPr>
          <p:nvPr>
            <p:ph type="sldNum" sz="quarter" idx="12"/>
          </p:nvPr>
        </p:nvSpPr>
        <p:spPr>
          <a:ln/>
        </p:spPr>
        <p:txBody>
          <a:bodyPr/>
          <a:lstStyle>
            <a:lvl1pPr>
              <a:defRPr/>
            </a:lvl1pPr>
          </a:lstStyle>
          <a:p>
            <a:pPr>
              <a:defRPr/>
            </a:pPr>
            <a:fld id="{B80497DA-027F-4472-8E5D-2E7E69B50516}" type="slidenum">
              <a:rPr lang="en-US" altLang="en-US"/>
              <a:pPr>
                <a:defRPr/>
              </a:pPr>
              <a:t>‹#›</a:t>
            </a:fld>
            <a:endParaRPr lang="en-US" altLang="en-US"/>
          </a:p>
        </p:txBody>
      </p:sp>
    </p:spTree>
    <p:extLst>
      <p:ext uri="{BB962C8B-B14F-4D97-AF65-F5344CB8AC3E}">
        <p14:creationId xmlns:p14="http://schemas.microsoft.com/office/powerpoint/2010/main" val="12228210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4">
            <a:extLst>
              <a:ext uri="{FF2B5EF4-FFF2-40B4-BE49-F238E27FC236}">
                <a16:creationId xmlns:a16="http://schemas.microsoft.com/office/drawing/2014/main" id="{BDB66DAE-4CA6-4955-8C23-0744718AB67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FDEC3B0-15CA-4BE6-BA8B-4025FEA3C81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4EF25B2-1DEE-4598-AB57-013608A1BEFD}"/>
              </a:ext>
            </a:extLst>
          </p:cNvPr>
          <p:cNvSpPr>
            <a:spLocks noGrp="1" noChangeArrowheads="1"/>
          </p:cNvSpPr>
          <p:nvPr>
            <p:ph type="sldNum" sz="quarter" idx="12"/>
          </p:nvPr>
        </p:nvSpPr>
        <p:spPr>
          <a:ln/>
        </p:spPr>
        <p:txBody>
          <a:bodyPr/>
          <a:lstStyle>
            <a:lvl1pPr>
              <a:defRPr/>
            </a:lvl1pPr>
          </a:lstStyle>
          <a:p>
            <a:pPr>
              <a:defRPr/>
            </a:pPr>
            <a:fld id="{4C69D165-9D63-48FA-A150-3AC2D931C58D}" type="slidenum">
              <a:rPr lang="en-US" altLang="en-US"/>
              <a:pPr>
                <a:defRPr/>
              </a:pPr>
              <a:t>‹#›</a:t>
            </a:fld>
            <a:endParaRPr lang="en-US" altLang="en-US"/>
          </a:p>
        </p:txBody>
      </p:sp>
    </p:spTree>
    <p:extLst>
      <p:ext uri="{BB962C8B-B14F-4D97-AF65-F5344CB8AC3E}">
        <p14:creationId xmlns:p14="http://schemas.microsoft.com/office/powerpoint/2010/main" val="536243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B7ABE29-8220-43A3-BD2B-79F16E941B4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CCF10C5-CF3A-44AC-B543-01FE912BAC1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BB616CD-E498-4876-9C28-411BB42FC2DF}"/>
              </a:ext>
            </a:extLst>
          </p:cNvPr>
          <p:cNvSpPr>
            <a:spLocks noGrp="1" noChangeArrowheads="1"/>
          </p:cNvSpPr>
          <p:nvPr>
            <p:ph type="sldNum" sz="quarter" idx="12"/>
          </p:nvPr>
        </p:nvSpPr>
        <p:spPr>
          <a:ln/>
        </p:spPr>
        <p:txBody>
          <a:bodyPr/>
          <a:lstStyle>
            <a:lvl1pPr>
              <a:defRPr/>
            </a:lvl1pPr>
          </a:lstStyle>
          <a:p>
            <a:pPr>
              <a:defRPr/>
            </a:pPr>
            <a:fld id="{A0CAE24F-4DB5-4D8B-B0DC-41499E15F3BC}" type="slidenum">
              <a:rPr lang="en-US" altLang="en-US"/>
              <a:pPr>
                <a:defRPr/>
              </a:pPr>
              <a:t>‹#›</a:t>
            </a:fld>
            <a:endParaRPr lang="en-US" altLang="en-US"/>
          </a:p>
        </p:txBody>
      </p:sp>
    </p:spTree>
    <p:extLst>
      <p:ext uri="{BB962C8B-B14F-4D97-AF65-F5344CB8AC3E}">
        <p14:creationId xmlns:p14="http://schemas.microsoft.com/office/powerpoint/2010/main" val="40148069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Rectangle 4">
            <a:extLst>
              <a:ext uri="{FF2B5EF4-FFF2-40B4-BE49-F238E27FC236}">
                <a16:creationId xmlns:a16="http://schemas.microsoft.com/office/drawing/2014/main" id="{6BE98F3F-A972-4F46-AF5B-7985CCA336C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F99A7AE-BF9E-4CBC-9D5A-6813A3FFDEF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3FE95DC-4BA5-441B-BCBF-082E5DA20DDC}"/>
              </a:ext>
            </a:extLst>
          </p:cNvPr>
          <p:cNvSpPr>
            <a:spLocks noGrp="1" noChangeArrowheads="1"/>
          </p:cNvSpPr>
          <p:nvPr>
            <p:ph type="sldNum" sz="quarter" idx="12"/>
          </p:nvPr>
        </p:nvSpPr>
        <p:spPr>
          <a:ln/>
        </p:spPr>
        <p:txBody>
          <a:bodyPr/>
          <a:lstStyle>
            <a:lvl1pPr>
              <a:defRPr/>
            </a:lvl1pPr>
          </a:lstStyle>
          <a:p>
            <a:pPr>
              <a:defRPr/>
            </a:pPr>
            <a:fld id="{FEA1785D-CFDF-40E4-A14C-B0D5ED75C1E8}" type="slidenum">
              <a:rPr lang="en-US" altLang="en-US"/>
              <a:pPr>
                <a:defRPr/>
              </a:pPr>
              <a:t>‹#›</a:t>
            </a:fld>
            <a:endParaRPr lang="en-US" altLang="en-US"/>
          </a:p>
        </p:txBody>
      </p:sp>
    </p:spTree>
    <p:extLst>
      <p:ext uri="{BB962C8B-B14F-4D97-AF65-F5344CB8AC3E}">
        <p14:creationId xmlns:p14="http://schemas.microsoft.com/office/powerpoint/2010/main" val="7660159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1837CAB-1B8B-4910-B0CC-4716EA1CB5F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0AD2FFA-7C94-4774-B90C-3C89E9C3883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339A20E-58DC-43C9-A866-519568C82CE2}"/>
              </a:ext>
            </a:extLst>
          </p:cNvPr>
          <p:cNvSpPr>
            <a:spLocks noGrp="1" noChangeArrowheads="1"/>
          </p:cNvSpPr>
          <p:nvPr>
            <p:ph type="sldNum" sz="quarter" idx="12"/>
          </p:nvPr>
        </p:nvSpPr>
        <p:spPr>
          <a:ln/>
        </p:spPr>
        <p:txBody>
          <a:bodyPr/>
          <a:lstStyle>
            <a:lvl1pPr>
              <a:defRPr/>
            </a:lvl1pPr>
          </a:lstStyle>
          <a:p>
            <a:pPr>
              <a:defRPr/>
            </a:pPr>
            <a:fld id="{A24A60CB-DA5B-4F66-A46C-18EC623D65D8}" type="slidenum">
              <a:rPr lang="en-US" altLang="en-US"/>
              <a:pPr>
                <a:defRPr/>
              </a:pPr>
              <a:t>‹#›</a:t>
            </a:fld>
            <a:endParaRPr lang="en-US" altLang="en-US"/>
          </a:p>
        </p:txBody>
      </p:sp>
    </p:spTree>
    <p:extLst>
      <p:ext uri="{BB962C8B-B14F-4D97-AF65-F5344CB8AC3E}">
        <p14:creationId xmlns:p14="http://schemas.microsoft.com/office/powerpoint/2010/main" val="20349631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732A805-8592-4851-ADCD-23E5032368F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9FEF444A-97D8-4D31-AA90-0A57EDCAC00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364312DF-C861-4F8A-A401-6942CD4911C9}"/>
              </a:ext>
            </a:extLst>
          </p:cNvPr>
          <p:cNvSpPr>
            <a:spLocks noGrp="1" noChangeArrowheads="1"/>
          </p:cNvSpPr>
          <p:nvPr>
            <p:ph type="sldNum" sz="quarter" idx="12"/>
          </p:nvPr>
        </p:nvSpPr>
        <p:spPr>
          <a:ln/>
        </p:spPr>
        <p:txBody>
          <a:bodyPr/>
          <a:lstStyle>
            <a:lvl1pPr>
              <a:defRPr/>
            </a:lvl1pPr>
          </a:lstStyle>
          <a:p>
            <a:pPr>
              <a:defRPr/>
            </a:pPr>
            <a:fld id="{6EB7F2EC-FB96-4166-891D-7CA430226674}" type="slidenum">
              <a:rPr lang="en-US" altLang="en-US"/>
              <a:pPr>
                <a:defRPr/>
              </a:pPr>
              <a:t>‹#›</a:t>
            </a:fld>
            <a:endParaRPr lang="en-US" altLang="en-US"/>
          </a:p>
        </p:txBody>
      </p:sp>
    </p:spTree>
    <p:extLst>
      <p:ext uri="{BB962C8B-B14F-4D97-AF65-F5344CB8AC3E}">
        <p14:creationId xmlns:p14="http://schemas.microsoft.com/office/powerpoint/2010/main" val="454972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7287D75-3CB1-4DAB-B9D0-F84F026BC8FB}" type="slidenum">
              <a:rPr lang="en-US" altLang="en-US"/>
              <a:pPr/>
              <a:t>‹#›</a:t>
            </a:fld>
            <a:endParaRPr lang="en-US" altLang="en-US"/>
          </a:p>
        </p:txBody>
      </p:sp>
    </p:spTree>
    <p:extLst>
      <p:ext uri="{BB962C8B-B14F-4D97-AF65-F5344CB8AC3E}">
        <p14:creationId xmlns:p14="http://schemas.microsoft.com/office/powerpoint/2010/main" val="15828276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3D39CBC-220B-472F-BC84-7A7F63C2B87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7F25FA16-D1FB-45F0-B44D-D20600D8AEE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ED36902-9487-4282-A6E9-048811F38A6B}"/>
              </a:ext>
            </a:extLst>
          </p:cNvPr>
          <p:cNvSpPr>
            <a:spLocks noGrp="1" noChangeArrowheads="1"/>
          </p:cNvSpPr>
          <p:nvPr>
            <p:ph type="sldNum" sz="quarter" idx="12"/>
          </p:nvPr>
        </p:nvSpPr>
        <p:spPr>
          <a:ln/>
        </p:spPr>
        <p:txBody>
          <a:bodyPr/>
          <a:lstStyle>
            <a:lvl1pPr>
              <a:defRPr/>
            </a:lvl1pPr>
          </a:lstStyle>
          <a:p>
            <a:pPr>
              <a:defRPr/>
            </a:pPr>
            <a:fld id="{2E0E8615-800F-486B-9B68-BAAA62DA160B}" type="slidenum">
              <a:rPr lang="en-US" altLang="en-US"/>
              <a:pPr>
                <a:defRPr/>
              </a:pPr>
              <a:t>‹#›</a:t>
            </a:fld>
            <a:endParaRPr lang="en-US" altLang="en-US"/>
          </a:p>
        </p:txBody>
      </p:sp>
    </p:spTree>
    <p:extLst>
      <p:ext uri="{BB962C8B-B14F-4D97-AF65-F5344CB8AC3E}">
        <p14:creationId xmlns:p14="http://schemas.microsoft.com/office/powerpoint/2010/main" val="2476452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41CAD3B-CA2C-491D-BBD2-15417A2FE1F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EF335A84-3801-40FA-A964-3FBE325C933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58ECF60-44EB-40AC-961D-BCA53E09FF74}"/>
              </a:ext>
            </a:extLst>
          </p:cNvPr>
          <p:cNvSpPr>
            <a:spLocks noGrp="1" noChangeArrowheads="1"/>
          </p:cNvSpPr>
          <p:nvPr>
            <p:ph type="sldNum" sz="quarter" idx="12"/>
          </p:nvPr>
        </p:nvSpPr>
        <p:spPr>
          <a:ln/>
        </p:spPr>
        <p:txBody>
          <a:bodyPr/>
          <a:lstStyle>
            <a:lvl1pPr>
              <a:defRPr/>
            </a:lvl1pPr>
          </a:lstStyle>
          <a:p>
            <a:pPr>
              <a:defRPr/>
            </a:pPr>
            <a:fld id="{6774FBC4-EF7D-4E22-A449-FD70D0C0A0E0}" type="slidenum">
              <a:rPr lang="en-US" altLang="en-US"/>
              <a:pPr>
                <a:defRPr/>
              </a:pPr>
              <a:t>‹#›</a:t>
            </a:fld>
            <a:endParaRPr lang="en-US" altLang="en-US"/>
          </a:p>
        </p:txBody>
      </p:sp>
    </p:spTree>
    <p:extLst>
      <p:ext uri="{BB962C8B-B14F-4D97-AF65-F5344CB8AC3E}">
        <p14:creationId xmlns:p14="http://schemas.microsoft.com/office/powerpoint/2010/main" val="3877023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Rectangle 4">
            <a:extLst>
              <a:ext uri="{FF2B5EF4-FFF2-40B4-BE49-F238E27FC236}">
                <a16:creationId xmlns:a16="http://schemas.microsoft.com/office/drawing/2014/main" id="{9FB0F999-E4A8-4BB8-A3C3-AFECA9EABFA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69F4AEC-BC1C-4887-8E82-2C93E09F8B7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786ECD7-4A81-47DA-A5BD-DCDA37C3D99E}"/>
              </a:ext>
            </a:extLst>
          </p:cNvPr>
          <p:cNvSpPr>
            <a:spLocks noGrp="1" noChangeArrowheads="1"/>
          </p:cNvSpPr>
          <p:nvPr>
            <p:ph type="sldNum" sz="quarter" idx="12"/>
          </p:nvPr>
        </p:nvSpPr>
        <p:spPr>
          <a:ln/>
        </p:spPr>
        <p:txBody>
          <a:bodyPr/>
          <a:lstStyle>
            <a:lvl1pPr>
              <a:defRPr/>
            </a:lvl1pPr>
          </a:lstStyle>
          <a:p>
            <a:pPr>
              <a:defRPr/>
            </a:pPr>
            <a:fld id="{19C8663B-1127-46F7-B9B2-CAFB0FBE9DB8}" type="slidenum">
              <a:rPr lang="en-US" altLang="en-US"/>
              <a:pPr>
                <a:defRPr/>
              </a:pPr>
              <a:t>‹#›</a:t>
            </a:fld>
            <a:endParaRPr lang="en-US" altLang="en-US"/>
          </a:p>
        </p:txBody>
      </p:sp>
    </p:spTree>
    <p:extLst>
      <p:ext uri="{BB962C8B-B14F-4D97-AF65-F5344CB8AC3E}">
        <p14:creationId xmlns:p14="http://schemas.microsoft.com/office/powerpoint/2010/main" val="42744416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Rectangle 4">
            <a:extLst>
              <a:ext uri="{FF2B5EF4-FFF2-40B4-BE49-F238E27FC236}">
                <a16:creationId xmlns:a16="http://schemas.microsoft.com/office/drawing/2014/main" id="{15E2CD20-B616-4D0F-85D8-AB7435DE076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97376E9-EDA7-4DC0-843A-96570C30263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C735478-6DDD-44DF-911A-0A85C6DD459B}"/>
              </a:ext>
            </a:extLst>
          </p:cNvPr>
          <p:cNvSpPr>
            <a:spLocks noGrp="1" noChangeArrowheads="1"/>
          </p:cNvSpPr>
          <p:nvPr>
            <p:ph type="sldNum" sz="quarter" idx="12"/>
          </p:nvPr>
        </p:nvSpPr>
        <p:spPr>
          <a:ln/>
        </p:spPr>
        <p:txBody>
          <a:bodyPr/>
          <a:lstStyle>
            <a:lvl1pPr>
              <a:defRPr/>
            </a:lvl1pPr>
          </a:lstStyle>
          <a:p>
            <a:pPr>
              <a:defRPr/>
            </a:pPr>
            <a:fld id="{49FB27BA-6521-41A2-8668-1AF8DCAE6E93}" type="slidenum">
              <a:rPr lang="en-US" altLang="en-US"/>
              <a:pPr>
                <a:defRPr/>
              </a:pPr>
              <a:t>‹#›</a:t>
            </a:fld>
            <a:endParaRPr lang="en-US" altLang="en-US"/>
          </a:p>
        </p:txBody>
      </p:sp>
    </p:spTree>
    <p:extLst>
      <p:ext uri="{BB962C8B-B14F-4D97-AF65-F5344CB8AC3E}">
        <p14:creationId xmlns:p14="http://schemas.microsoft.com/office/powerpoint/2010/main" val="12855714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CF19925-6BC7-45BC-BA74-E85E953A83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B2C9BEF-535A-453C-A3DF-7893470D224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53A6275-DA0A-4556-BB22-465FA00F277F}"/>
              </a:ext>
            </a:extLst>
          </p:cNvPr>
          <p:cNvSpPr>
            <a:spLocks noGrp="1" noChangeArrowheads="1"/>
          </p:cNvSpPr>
          <p:nvPr>
            <p:ph type="sldNum" sz="quarter" idx="12"/>
          </p:nvPr>
        </p:nvSpPr>
        <p:spPr>
          <a:ln/>
        </p:spPr>
        <p:txBody>
          <a:bodyPr/>
          <a:lstStyle>
            <a:lvl1pPr>
              <a:defRPr/>
            </a:lvl1pPr>
          </a:lstStyle>
          <a:p>
            <a:pPr>
              <a:defRPr/>
            </a:pPr>
            <a:fld id="{7BB50A62-B7B4-471B-B3D2-6FC936C33549}" type="slidenum">
              <a:rPr lang="en-US" altLang="en-US"/>
              <a:pPr>
                <a:defRPr/>
              </a:pPr>
              <a:t>‹#›</a:t>
            </a:fld>
            <a:endParaRPr lang="en-US" altLang="en-US"/>
          </a:p>
        </p:txBody>
      </p:sp>
    </p:spTree>
    <p:extLst>
      <p:ext uri="{BB962C8B-B14F-4D97-AF65-F5344CB8AC3E}">
        <p14:creationId xmlns:p14="http://schemas.microsoft.com/office/powerpoint/2010/main" val="32549940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E48F9A-BE21-45C0-9884-8C2892F16D0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29FB179-D6E3-4E88-9530-3B22BBE9313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3FF6E69-AD5D-473F-A8B7-0949C15D1BBD}"/>
              </a:ext>
            </a:extLst>
          </p:cNvPr>
          <p:cNvSpPr>
            <a:spLocks noGrp="1" noChangeArrowheads="1"/>
          </p:cNvSpPr>
          <p:nvPr>
            <p:ph type="sldNum" sz="quarter" idx="12"/>
          </p:nvPr>
        </p:nvSpPr>
        <p:spPr>
          <a:ln/>
        </p:spPr>
        <p:txBody>
          <a:bodyPr/>
          <a:lstStyle>
            <a:lvl1pPr>
              <a:defRPr/>
            </a:lvl1pPr>
          </a:lstStyle>
          <a:p>
            <a:pPr>
              <a:defRPr/>
            </a:pPr>
            <a:fld id="{E4332EE7-DA22-4989-8AE9-E7B13950D717}" type="slidenum">
              <a:rPr lang="en-US" altLang="en-US"/>
              <a:pPr>
                <a:defRPr/>
              </a:pPr>
              <a:t>‹#›</a:t>
            </a:fld>
            <a:endParaRPr lang="en-US" altLang="en-US"/>
          </a:p>
        </p:txBody>
      </p:sp>
    </p:spTree>
    <p:extLst>
      <p:ext uri="{BB962C8B-B14F-4D97-AF65-F5344CB8AC3E}">
        <p14:creationId xmlns:p14="http://schemas.microsoft.com/office/powerpoint/2010/main" val="354298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C32D90C-4564-45DF-BB46-5648FFC6A906}" type="slidenum">
              <a:rPr lang="en-US" altLang="en-US"/>
              <a:pPr/>
              <a:t>‹#›</a:t>
            </a:fld>
            <a:endParaRPr lang="en-US" altLang="en-US"/>
          </a:p>
        </p:txBody>
      </p:sp>
    </p:spTree>
    <p:extLst>
      <p:ext uri="{BB962C8B-B14F-4D97-AF65-F5344CB8AC3E}">
        <p14:creationId xmlns:p14="http://schemas.microsoft.com/office/powerpoint/2010/main" val="3975845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670A016-D646-4DE2-A038-567B53FCD3CF}" type="slidenum">
              <a:rPr lang="en-US" altLang="en-US"/>
              <a:pPr/>
              <a:t>‹#›</a:t>
            </a:fld>
            <a:endParaRPr lang="en-US" altLang="en-US"/>
          </a:p>
        </p:txBody>
      </p:sp>
    </p:spTree>
    <p:extLst>
      <p:ext uri="{BB962C8B-B14F-4D97-AF65-F5344CB8AC3E}">
        <p14:creationId xmlns:p14="http://schemas.microsoft.com/office/powerpoint/2010/main" val="61634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26CB08E-E2A1-4D38-BC5D-21D2AC9ECF0B}" type="slidenum">
              <a:rPr lang="en-US" altLang="en-US"/>
              <a:pPr/>
              <a:t>‹#›</a:t>
            </a:fld>
            <a:endParaRPr lang="en-US" altLang="en-US"/>
          </a:p>
        </p:txBody>
      </p:sp>
    </p:spTree>
    <p:extLst>
      <p:ext uri="{BB962C8B-B14F-4D97-AF65-F5344CB8AC3E}">
        <p14:creationId xmlns:p14="http://schemas.microsoft.com/office/powerpoint/2010/main" val="552558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134ED25-5F2D-4ABF-8990-46FC3E0B82F6}" type="slidenum">
              <a:rPr lang="en-US" altLang="en-US"/>
              <a:pPr/>
              <a:t>‹#›</a:t>
            </a:fld>
            <a:endParaRPr lang="en-US" altLang="en-US"/>
          </a:p>
        </p:txBody>
      </p:sp>
    </p:spTree>
    <p:extLst>
      <p:ext uri="{BB962C8B-B14F-4D97-AF65-F5344CB8AC3E}">
        <p14:creationId xmlns:p14="http://schemas.microsoft.com/office/powerpoint/2010/main" val="126222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354057C-547B-4E55-9907-E3542155C71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E77C3C2F-111B-456D-B9FA-0CDB16F32A2F}" type="slidenum">
              <a:rPr lang="en-US" altLang="en-US"/>
              <a:pPr>
                <a:defRPr/>
              </a:pPr>
              <a:t>‹#›</a:t>
            </a:fld>
            <a:endParaRPr lang="en-US" altLang="en-US"/>
          </a:p>
        </p:txBody>
      </p:sp>
    </p:spTree>
    <p:extLst>
      <p:ext uri="{BB962C8B-B14F-4D97-AF65-F5344CB8AC3E}">
        <p14:creationId xmlns:p14="http://schemas.microsoft.com/office/powerpoint/2010/main" val="3307157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kern="12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690280D-E99C-4CE9-A910-E850BA890E1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A1D67AB-204B-404F-BBB6-99BAF9839E1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985C603-510E-4EB1-848B-6905B8DEC18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F85EF134-C5A9-4896-ACE3-779CAE09DB8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B11CF74C-82D3-4A5B-85B3-4B0CCEDA44E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6D8F73E-04B1-44F2-B23D-ED67796A2371}" type="slidenum">
              <a:rPr lang="en-US" altLang="en-US"/>
              <a:pPr>
                <a:defRPr/>
              </a:pPr>
              <a:t>‹#›</a:t>
            </a:fld>
            <a:endParaRPr lang="en-US" altLang="en-US"/>
          </a:p>
        </p:txBody>
      </p:sp>
    </p:spTree>
    <p:extLst>
      <p:ext uri="{BB962C8B-B14F-4D97-AF65-F5344CB8AC3E}">
        <p14:creationId xmlns:p14="http://schemas.microsoft.com/office/powerpoint/2010/main" val="3684576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85A84C6-7A51-4196-8F94-7473C79ABCB8}"/>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2C0B3DB-4373-4BEF-B180-9179AE65AAD9}"/>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A9DCA10-2791-4B3C-B884-0A1F79F80B25}"/>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549FF4C2-F1B2-44E4-8650-6B307884596C}"/>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65258977-53F7-4EDD-8234-E5402D040593}"/>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A7429A2-C789-4378-AB78-9BA060AC857B}" type="slidenum">
              <a:rPr lang="en-US" altLang="en-US"/>
              <a:pPr>
                <a:defRPr/>
              </a:pPr>
              <a:t>‹#›</a:t>
            </a:fld>
            <a:endParaRPr lang="en-US" altLang="en-US"/>
          </a:p>
        </p:txBody>
      </p:sp>
    </p:spTree>
    <p:extLst>
      <p:ext uri="{BB962C8B-B14F-4D97-AF65-F5344CB8AC3E}">
        <p14:creationId xmlns:p14="http://schemas.microsoft.com/office/powerpoint/2010/main" val="20694570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D49592A-920E-4988-8B25-41F35F3E901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7B22C8E4-C30D-4C6B-B197-7379CA26A87A}"/>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F158BA2-464C-42CE-B8A3-616D4BEEDA1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a:defRPr/>
            </a:pPr>
            <a:endParaRPr lang="en-US" altLang="en-US"/>
          </a:p>
        </p:txBody>
      </p:sp>
      <p:sp>
        <p:nvSpPr>
          <p:cNvPr id="1029" name="Rectangle 5">
            <a:extLst>
              <a:ext uri="{FF2B5EF4-FFF2-40B4-BE49-F238E27FC236}">
                <a16:creationId xmlns:a16="http://schemas.microsoft.com/office/drawing/2014/main" id="{012701EC-169E-4B99-848D-5F1B14ABB09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a:defRPr/>
            </a:pPr>
            <a:endParaRPr lang="en-US" altLang="en-US"/>
          </a:p>
        </p:txBody>
      </p:sp>
      <p:sp>
        <p:nvSpPr>
          <p:cNvPr id="1030" name="Rectangle 6">
            <a:extLst>
              <a:ext uri="{FF2B5EF4-FFF2-40B4-BE49-F238E27FC236}">
                <a16:creationId xmlns:a16="http://schemas.microsoft.com/office/drawing/2014/main" id="{367D5690-ED08-4EFB-8F8A-3A49E207C098}"/>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a:defRPr/>
            </a:pPr>
            <a:fld id="{0F95ECDB-3A4A-420E-BBA8-99F0A3616B59}" type="slidenum">
              <a:rPr lang="en-US" altLang="en-US"/>
              <a:pPr>
                <a:defRPr/>
              </a:pPr>
              <a:t>‹#›</a:t>
            </a:fld>
            <a:endParaRPr lang="en-US" altLang="en-US"/>
          </a:p>
        </p:txBody>
      </p:sp>
    </p:spTree>
    <p:extLst>
      <p:ext uri="{BB962C8B-B14F-4D97-AF65-F5344CB8AC3E}">
        <p14:creationId xmlns:p14="http://schemas.microsoft.com/office/powerpoint/2010/main" val="26897287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3300" kern="12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C75740A-AA9B-41A0-B8D5-C9E0B536A36C}"/>
              </a:ext>
            </a:extLst>
          </p:cNvPr>
          <p:cNvSpPr>
            <a:spLocks noGrp="1" noChangeArrowheads="1"/>
          </p:cNvSpPr>
          <p:nvPr>
            <p:ph type="ctrTitle"/>
          </p:nvPr>
        </p:nvSpPr>
        <p:spPr>
          <a:xfrm>
            <a:off x="685800" y="1143000"/>
            <a:ext cx="7772400" cy="3200400"/>
          </a:xfrm>
        </p:spPr>
        <p:txBody>
          <a:bodyPr anchor="ctr"/>
          <a:lstStyle/>
          <a:p>
            <a:pPr eaLnBrk="1" hangingPunct="1"/>
            <a:r>
              <a:rPr lang="en-US" altLang="zh-TW" sz="4400" dirty="0">
                <a:ea typeface="新細明體" panose="02020500000000000000" pitchFamily="18" charset="-120"/>
              </a:rPr>
              <a:t>Implementation: </a:t>
            </a:r>
            <a:br>
              <a:rPr lang="en-US" altLang="zh-TW" sz="4400" dirty="0">
                <a:ea typeface="新細明體" panose="02020500000000000000" pitchFamily="18" charset="-120"/>
              </a:rPr>
            </a:br>
            <a:r>
              <a:rPr lang="en-US" altLang="zh-TW" sz="4000" dirty="0">
                <a:ea typeface="新細明體" panose="02020500000000000000" pitchFamily="18" charset="-120"/>
              </a:rPr>
              <a:t>Creating Database Using MySQL Workbench and SQL DDL</a:t>
            </a:r>
            <a:endParaRPr lang="en-US" altLang="en-US"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715962"/>
          </a:xfrm>
        </p:spPr>
        <p:txBody>
          <a:bodyPr/>
          <a:lstStyle/>
          <a:p>
            <a:r>
              <a:rPr lang="en-US" altLang="en-US" dirty="0"/>
              <a:t>Create a new schema: </a:t>
            </a:r>
            <a:r>
              <a:rPr lang="en-US" altLang="en-US" dirty="0" err="1"/>
              <a:t>mydatabase</a:t>
            </a:r>
            <a:endParaRPr lang="en-US" altLang="en-US" dirty="0"/>
          </a:p>
        </p:txBody>
      </p:sp>
      <p:sp>
        <p:nvSpPr>
          <p:cNvPr id="14339" name="Content Placeholder 2"/>
          <p:cNvSpPr>
            <a:spLocks noGrp="1"/>
          </p:cNvSpPr>
          <p:nvPr>
            <p:ph idx="1"/>
          </p:nvPr>
        </p:nvSpPr>
        <p:spPr>
          <a:xfrm>
            <a:off x="460342" y="1166019"/>
            <a:ext cx="8226458" cy="2872582"/>
          </a:xfrm>
        </p:spPr>
        <p:txBody>
          <a:bodyPr/>
          <a:lstStyle/>
          <a:p>
            <a:r>
              <a:rPr lang="en-US" altLang="en-US" dirty="0"/>
              <a:t>Enter a name for the schema, </a:t>
            </a:r>
            <a:r>
              <a:rPr lang="en-US" altLang="en-US" dirty="0" err="1"/>
              <a:t>mydatabase</a:t>
            </a:r>
            <a:r>
              <a:rPr lang="en-US" altLang="en-US" dirty="0"/>
              <a:t>. Then click Apply.</a:t>
            </a:r>
          </a:p>
          <a:p>
            <a:r>
              <a:rPr lang="en-US" altLang="en-US" dirty="0"/>
              <a:t>In the Apply SQL Script to Database window, click Apply to run the SQL command that creates the schema.</a:t>
            </a:r>
          </a:p>
          <a:p>
            <a:r>
              <a:rPr lang="en-US" altLang="en-US" dirty="0"/>
              <a:t>Click Finish. You can see the new schema, which has no tables, listed in the left pane.</a:t>
            </a:r>
          </a:p>
          <a:p>
            <a:endParaRPr lang="en-US" altLang="en-US" dirty="0"/>
          </a:p>
        </p:txBody>
      </p:sp>
      <p:pic>
        <p:nvPicPr>
          <p:cNvPr id="2" name="Picture 1">
            <a:extLst>
              <a:ext uri="{FF2B5EF4-FFF2-40B4-BE49-F238E27FC236}">
                <a16:creationId xmlns:a16="http://schemas.microsoft.com/office/drawing/2014/main" id="{23CF7F19-88BF-409C-B203-0A91C5FB8B4B}"/>
              </a:ext>
            </a:extLst>
          </p:cNvPr>
          <p:cNvPicPr>
            <a:picLocks noChangeAspect="1"/>
          </p:cNvPicPr>
          <p:nvPr/>
        </p:nvPicPr>
        <p:blipFill>
          <a:blip r:embed="rId2"/>
          <a:stretch>
            <a:fillRect/>
          </a:stretch>
        </p:blipFill>
        <p:spPr>
          <a:xfrm>
            <a:off x="851640" y="4214020"/>
            <a:ext cx="6793302" cy="2094709"/>
          </a:xfrm>
          <a:prstGeom prst="rect">
            <a:avLst/>
          </a:prstGeom>
        </p:spPr>
      </p:pic>
    </p:spTree>
    <p:extLst>
      <p:ext uri="{BB962C8B-B14F-4D97-AF65-F5344CB8AC3E}">
        <p14:creationId xmlns:p14="http://schemas.microsoft.com/office/powerpoint/2010/main" val="2549262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005680"/>
          </a:xfrm>
        </p:spPr>
        <p:txBody>
          <a:bodyPr/>
          <a:lstStyle/>
          <a:p>
            <a:r>
              <a:rPr lang="en-US" sz="4000" dirty="0"/>
              <a:t>Workbench generates SQL Create Schema command</a:t>
            </a:r>
          </a:p>
        </p:txBody>
      </p:sp>
      <p:sp>
        <p:nvSpPr>
          <p:cNvPr id="3" name="Content Placeholder 2"/>
          <p:cNvSpPr>
            <a:spLocks noGrp="1"/>
          </p:cNvSpPr>
          <p:nvPr>
            <p:ph idx="1"/>
          </p:nvPr>
        </p:nvSpPr>
        <p:spPr>
          <a:xfrm>
            <a:off x="762000" y="1676400"/>
            <a:ext cx="7620000" cy="704964"/>
          </a:xfrm>
        </p:spPr>
        <p:txBody>
          <a:bodyPr/>
          <a:lstStyle/>
          <a:p>
            <a:r>
              <a:rPr lang="en-US" dirty="0"/>
              <a:t>CREATE SCHEMA </a:t>
            </a:r>
            <a:r>
              <a:rPr lang="en-US" dirty="0" err="1"/>
              <a:t>schemaName</a:t>
            </a:r>
            <a:r>
              <a:rPr lang="en-US" dirty="0"/>
              <a:t>;</a:t>
            </a:r>
          </a:p>
        </p:txBody>
      </p:sp>
      <p:pic>
        <p:nvPicPr>
          <p:cNvPr id="4" name="Picture 3">
            <a:extLst>
              <a:ext uri="{FF2B5EF4-FFF2-40B4-BE49-F238E27FC236}">
                <a16:creationId xmlns:a16="http://schemas.microsoft.com/office/drawing/2014/main" id="{DD4C8A89-0E3A-4E6C-ACBE-F2C9B9F4476D}"/>
              </a:ext>
            </a:extLst>
          </p:cNvPr>
          <p:cNvPicPr>
            <a:picLocks noChangeAspect="1"/>
          </p:cNvPicPr>
          <p:nvPr/>
        </p:nvPicPr>
        <p:blipFill>
          <a:blip r:embed="rId2"/>
          <a:stretch>
            <a:fillRect/>
          </a:stretch>
        </p:blipFill>
        <p:spPr>
          <a:xfrm>
            <a:off x="228600" y="3200400"/>
            <a:ext cx="8416705" cy="2790883"/>
          </a:xfrm>
          <a:prstGeom prst="rect">
            <a:avLst/>
          </a:prstGeom>
        </p:spPr>
      </p:pic>
    </p:spTree>
    <p:extLst>
      <p:ext uri="{BB962C8B-B14F-4D97-AF65-F5344CB8AC3E}">
        <p14:creationId xmlns:p14="http://schemas.microsoft.com/office/powerpoint/2010/main" val="2919553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z="3200" dirty="0"/>
              <a:t>Create a Table using MySQL Workbench</a:t>
            </a:r>
            <a:br>
              <a:rPr lang="en-US" altLang="en-US" sz="2400" dirty="0"/>
            </a:br>
            <a:r>
              <a:rPr lang="en-US" altLang="en-US" sz="1500" dirty="0"/>
              <a:t>https://www.quackit.com/mysql/workbench/create_a_table.cfm</a:t>
            </a:r>
            <a:endParaRPr lang="en-US" altLang="en-US" sz="2400" dirty="0"/>
          </a:p>
        </p:txBody>
      </p:sp>
      <p:sp>
        <p:nvSpPr>
          <p:cNvPr id="15363" name="Content Placeholder 2"/>
          <p:cNvSpPr>
            <a:spLocks noGrp="1"/>
          </p:cNvSpPr>
          <p:nvPr>
            <p:ph idx="1"/>
          </p:nvPr>
        </p:nvSpPr>
        <p:spPr>
          <a:xfrm>
            <a:off x="914400" y="1828800"/>
            <a:ext cx="4286250" cy="3619500"/>
          </a:xfrm>
        </p:spPr>
        <p:txBody>
          <a:bodyPr/>
          <a:lstStyle/>
          <a:p>
            <a:pPr eaLnBrk="1" hangingPunct="1"/>
            <a:r>
              <a:rPr lang="en-US" altLang="en-US" sz="2100" dirty="0"/>
              <a:t>With the chosen database expanded in the SCHEMAS tab, right click on Tables and select Create Table.</a:t>
            </a:r>
          </a:p>
          <a:p>
            <a:pPr eaLnBrk="1" hangingPunct="1"/>
            <a:r>
              <a:rPr lang="en-US" altLang="en-US" sz="2100" dirty="0"/>
              <a:t>Enter the table name at the top (next to Name:) and add all column names, their data type, constraints, default values, and any other details you require. </a:t>
            </a:r>
          </a:p>
        </p:txBody>
      </p:sp>
      <p:pic>
        <p:nvPicPr>
          <p:cNvPr id="153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133600"/>
            <a:ext cx="2850356" cy="291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4767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563562"/>
          </a:xfrm>
        </p:spPr>
        <p:txBody>
          <a:bodyPr/>
          <a:lstStyle/>
          <a:p>
            <a:r>
              <a:rPr lang="en-US" altLang="en-US" sz="3600" dirty="0"/>
              <a:t>Table Columns and Data Types</a:t>
            </a:r>
          </a:p>
        </p:txBody>
      </p:sp>
      <p:sp>
        <p:nvSpPr>
          <p:cNvPr id="7171" name="Rectangle 3"/>
          <p:cNvSpPr>
            <a:spLocks noGrp="1" noChangeArrowheads="1"/>
          </p:cNvSpPr>
          <p:nvPr>
            <p:ph type="body" idx="1"/>
          </p:nvPr>
        </p:nvSpPr>
        <p:spPr>
          <a:xfrm>
            <a:off x="457200" y="1066800"/>
            <a:ext cx="8382000" cy="5410200"/>
          </a:xfrm>
        </p:spPr>
        <p:txBody>
          <a:bodyPr/>
          <a:lstStyle/>
          <a:p>
            <a:pPr>
              <a:lnSpc>
                <a:spcPct val="80000"/>
              </a:lnSpc>
            </a:pPr>
            <a:r>
              <a:rPr lang="en-US" altLang="en-US" sz="2000" dirty="0"/>
              <a:t>Boolean</a:t>
            </a:r>
          </a:p>
          <a:p>
            <a:pPr lvl="1">
              <a:lnSpc>
                <a:spcPct val="80000"/>
              </a:lnSpc>
            </a:pPr>
            <a:r>
              <a:rPr lang="en-US" altLang="en-US" sz="1800" dirty="0"/>
              <a:t>True, False, Unknown (for Null)</a:t>
            </a:r>
          </a:p>
          <a:p>
            <a:pPr>
              <a:lnSpc>
                <a:spcPct val="80000"/>
              </a:lnSpc>
            </a:pPr>
            <a:r>
              <a:rPr lang="en-US" altLang="en-US" sz="2000" dirty="0"/>
              <a:t>Character</a:t>
            </a:r>
          </a:p>
          <a:p>
            <a:pPr lvl="1">
              <a:lnSpc>
                <a:spcPct val="80000"/>
              </a:lnSpc>
            </a:pPr>
            <a:r>
              <a:rPr lang="en-US" altLang="en-US" sz="1800" dirty="0"/>
              <a:t>Fixed length: CHAR(n), CHAR – default to 1 character</a:t>
            </a:r>
          </a:p>
          <a:p>
            <a:pPr lvl="1">
              <a:lnSpc>
                <a:spcPct val="80000"/>
              </a:lnSpc>
            </a:pPr>
            <a:r>
              <a:rPr lang="en-US" altLang="en-US" sz="1800" dirty="0"/>
              <a:t>Varying length: </a:t>
            </a:r>
          </a:p>
          <a:p>
            <a:pPr lvl="2">
              <a:lnSpc>
                <a:spcPct val="80000"/>
              </a:lnSpc>
            </a:pPr>
            <a:r>
              <a:rPr lang="en-US" altLang="en-US" sz="1600" dirty="0"/>
              <a:t>VARCHAR(n): Maximum length is n</a:t>
            </a:r>
          </a:p>
          <a:p>
            <a:pPr>
              <a:lnSpc>
                <a:spcPct val="80000"/>
              </a:lnSpc>
            </a:pPr>
            <a:r>
              <a:rPr lang="en-US" altLang="en-US" sz="2000" dirty="0"/>
              <a:t>Numeric</a:t>
            </a:r>
          </a:p>
          <a:p>
            <a:pPr lvl="1">
              <a:lnSpc>
                <a:spcPct val="80000"/>
              </a:lnSpc>
            </a:pPr>
            <a:r>
              <a:rPr lang="en-US" altLang="en-US" sz="1800" dirty="0"/>
              <a:t>DECIMAL(</a:t>
            </a:r>
            <a:r>
              <a:rPr lang="en-US" altLang="en-US" sz="1800" dirty="0" err="1"/>
              <a:t>i,j</a:t>
            </a:r>
            <a:r>
              <a:rPr lang="en-US" altLang="en-US" sz="1800" dirty="0"/>
              <a:t>)</a:t>
            </a:r>
          </a:p>
          <a:p>
            <a:pPr lvl="1">
              <a:lnSpc>
                <a:spcPct val="80000"/>
              </a:lnSpc>
            </a:pPr>
            <a:r>
              <a:rPr lang="en-US" altLang="en-US" sz="1800" dirty="0"/>
              <a:t>INTEGER, INT, SMALLINT – up to 32767</a:t>
            </a:r>
          </a:p>
          <a:p>
            <a:pPr lvl="1">
              <a:lnSpc>
                <a:spcPct val="80000"/>
              </a:lnSpc>
            </a:pPr>
            <a:r>
              <a:rPr lang="en-US" altLang="en-US" sz="1800" dirty="0"/>
              <a:t>FLOAT, REAL, DOUBLE PRECISION</a:t>
            </a:r>
          </a:p>
          <a:p>
            <a:pPr>
              <a:lnSpc>
                <a:spcPct val="80000"/>
              </a:lnSpc>
            </a:pPr>
            <a:r>
              <a:rPr lang="en-US" altLang="en-US" sz="2000" dirty="0"/>
              <a:t>Date:</a:t>
            </a:r>
          </a:p>
          <a:p>
            <a:pPr lvl="1">
              <a:lnSpc>
                <a:spcPct val="80000"/>
              </a:lnSpc>
            </a:pPr>
            <a:r>
              <a:rPr lang="en-US" altLang="en-US" sz="1800" dirty="0"/>
              <a:t>DATETIME</a:t>
            </a:r>
          </a:p>
          <a:p>
            <a:pPr lvl="1">
              <a:lnSpc>
                <a:spcPct val="80000"/>
              </a:lnSpc>
            </a:pPr>
            <a:r>
              <a:rPr lang="en-US" altLang="en-US" sz="1800" dirty="0"/>
              <a:t>TIMESTAMP</a:t>
            </a:r>
          </a:p>
          <a:p>
            <a:pPr>
              <a:lnSpc>
                <a:spcPct val="80000"/>
              </a:lnSpc>
            </a:pPr>
            <a:r>
              <a:rPr lang="en-US" altLang="en-US" sz="2000" dirty="0"/>
              <a:t>Large objects:</a:t>
            </a:r>
          </a:p>
          <a:p>
            <a:pPr lvl="1">
              <a:lnSpc>
                <a:spcPct val="80000"/>
              </a:lnSpc>
            </a:pPr>
            <a:r>
              <a:rPr lang="en-US" altLang="en-US" sz="1800" dirty="0"/>
              <a:t>CHARACTER LARGE OBJECT</a:t>
            </a:r>
          </a:p>
          <a:p>
            <a:pPr lvl="1">
              <a:lnSpc>
                <a:spcPct val="80000"/>
              </a:lnSpc>
            </a:pPr>
            <a:r>
              <a:rPr lang="en-US" altLang="en-US" sz="1800" dirty="0"/>
              <a:t>BINARY LARGE OBJECT</a:t>
            </a:r>
          </a:p>
          <a:p>
            <a:pPr>
              <a:lnSpc>
                <a:spcPct val="80000"/>
              </a:lnSpc>
            </a:pPr>
            <a:r>
              <a:rPr lang="en-US" altLang="en-US" sz="2200" dirty="0"/>
              <a:t>JSON, Set</a:t>
            </a:r>
          </a:p>
          <a:p>
            <a:pPr lvl="1">
              <a:lnSpc>
                <a:spcPct val="80000"/>
              </a:lnSpc>
            </a:pPr>
            <a:endParaRPr lang="en-US" altLang="en-US" sz="1800" dirty="0"/>
          </a:p>
          <a:p>
            <a:pPr lvl="1">
              <a:lnSpc>
                <a:spcPct val="80000"/>
              </a:lnSpc>
            </a:pPr>
            <a:endParaRPr lang="en-US" altLang="en-US" sz="1800" dirty="0"/>
          </a:p>
        </p:txBody>
      </p:sp>
    </p:spTree>
    <p:extLst>
      <p:ext uri="{BB962C8B-B14F-4D97-AF65-F5344CB8AC3E}">
        <p14:creationId xmlns:p14="http://schemas.microsoft.com/office/powerpoint/2010/main" val="3320079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FC0CF-77D6-422B-81D3-403FD063DFE6}"/>
              </a:ext>
            </a:extLst>
          </p:cNvPr>
          <p:cNvSpPr>
            <a:spLocks noGrp="1"/>
          </p:cNvSpPr>
          <p:nvPr>
            <p:ph type="title"/>
          </p:nvPr>
        </p:nvSpPr>
        <p:spPr>
          <a:xfrm>
            <a:off x="331094" y="152400"/>
            <a:ext cx="8077200" cy="639762"/>
          </a:xfrm>
        </p:spPr>
        <p:txBody>
          <a:bodyPr/>
          <a:lstStyle/>
          <a:p>
            <a:r>
              <a:rPr lang="en-US" dirty="0"/>
              <a:t>Create a new table under </a:t>
            </a:r>
            <a:r>
              <a:rPr lang="en-US" dirty="0" err="1"/>
              <a:t>mydatabase</a:t>
            </a:r>
            <a:endParaRPr lang="en-US" dirty="0"/>
          </a:p>
        </p:txBody>
      </p:sp>
      <p:sp>
        <p:nvSpPr>
          <p:cNvPr id="3" name="Content Placeholder 2">
            <a:extLst>
              <a:ext uri="{FF2B5EF4-FFF2-40B4-BE49-F238E27FC236}">
                <a16:creationId xmlns:a16="http://schemas.microsoft.com/office/drawing/2014/main" id="{03C982E6-614A-4C59-9BAD-5E56A7EA81E1}"/>
              </a:ext>
            </a:extLst>
          </p:cNvPr>
          <p:cNvSpPr>
            <a:spLocks noGrp="1"/>
          </p:cNvSpPr>
          <p:nvPr>
            <p:ph idx="1"/>
          </p:nvPr>
        </p:nvSpPr>
        <p:spPr>
          <a:xfrm>
            <a:off x="838200" y="901987"/>
            <a:ext cx="7924800" cy="2831814"/>
          </a:xfrm>
        </p:spPr>
        <p:txBody>
          <a:bodyPr/>
          <a:lstStyle/>
          <a:p>
            <a:r>
              <a:rPr lang="en-US" dirty="0"/>
              <a:t>Table name: employee</a:t>
            </a:r>
          </a:p>
          <a:p>
            <a:r>
              <a:rPr lang="en-US" dirty="0"/>
              <a:t>Fields:</a:t>
            </a:r>
          </a:p>
          <a:p>
            <a:pPr lvl="1"/>
            <a:r>
              <a:rPr lang="en-US" sz="2000" dirty="0" err="1"/>
              <a:t>eid</a:t>
            </a:r>
            <a:r>
              <a:rPr lang="en-US" sz="2000" dirty="0"/>
              <a:t> CHAR(5),  </a:t>
            </a:r>
            <a:r>
              <a:rPr lang="en-US" sz="2000" b="1" dirty="0"/>
              <a:t>primary key</a:t>
            </a:r>
          </a:p>
          <a:p>
            <a:pPr lvl="1"/>
            <a:r>
              <a:rPr lang="en-US" sz="2000" dirty="0" err="1"/>
              <a:t>ename</a:t>
            </a:r>
            <a:r>
              <a:rPr lang="en-US" sz="2000" dirty="0"/>
              <a:t> VARCHAR(45)</a:t>
            </a:r>
          </a:p>
          <a:p>
            <a:pPr lvl="1"/>
            <a:r>
              <a:rPr lang="en-US" sz="2000" dirty="0"/>
              <a:t>sex CHAR(1)</a:t>
            </a:r>
          </a:p>
          <a:p>
            <a:pPr lvl="1"/>
            <a:r>
              <a:rPr lang="en-US" sz="2000" dirty="0"/>
              <a:t>salary DECIMAL(9,2)</a:t>
            </a:r>
          </a:p>
          <a:p>
            <a:pPr lvl="1"/>
            <a:r>
              <a:rPr lang="en-US" sz="2000" dirty="0" err="1"/>
              <a:t>hiredate</a:t>
            </a:r>
            <a:r>
              <a:rPr lang="en-US" sz="2000" dirty="0"/>
              <a:t> DATETIME</a:t>
            </a:r>
          </a:p>
          <a:p>
            <a:endParaRPr lang="en-US" dirty="0"/>
          </a:p>
        </p:txBody>
      </p:sp>
      <p:pic>
        <p:nvPicPr>
          <p:cNvPr id="5" name="Picture 4">
            <a:extLst>
              <a:ext uri="{FF2B5EF4-FFF2-40B4-BE49-F238E27FC236}">
                <a16:creationId xmlns:a16="http://schemas.microsoft.com/office/drawing/2014/main" id="{4001355D-BCDA-4928-BEAC-A69B7F81E2CA}"/>
              </a:ext>
            </a:extLst>
          </p:cNvPr>
          <p:cNvPicPr>
            <a:picLocks noChangeAspect="1"/>
          </p:cNvPicPr>
          <p:nvPr/>
        </p:nvPicPr>
        <p:blipFill>
          <a:blip r:embed="rId2"/>
          <a:stretch>
            <a:fillRect/>
          </a:stretch>
        </p:blipFill>
        <p:spPr>
          <a:xfrm>
            <a:off x="821703" y="3829486"/>
            <a:ext cx="7238603" cy="2723714"/>
          </a:xfrm>
          <a:prstGeom prst="rect">
            <a:avLst/>
          </a:prstGeom>
        </p:spPr>
      </p:pic>
    </p:spTree>
    <p:extLst>
      <p:ext uri="{BB962C8B-B14F-4D97-AF65-F5344CB8AC3E}">
        <p14:creationId xmlns:p14="http://schemas.microsoft.com/office/powerpoint/2010/main" val="2409527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E6C7-9FA1-4FB9-9A0E-0DEC08EDE4C5}"/>
              </a:ext>
            </a:extLst>
          </p:cNvPr>
          <p:cNvSpPr>
            <a:spLocks noGrp="1"/>
          </p:cNvSpPr>
          <p:nvPr>
            <p:ph type="title"/>
          </p:nvPr>
        </p:nvSpPr>
        <p:spPr>
          <a:xfrm>
            <a:off x="457200" y="274638"/>
            <a:ext cx="8247668" cy="868362"/>
          </a:xfrm>
        </p:spPr>
        <p:txBody>
          <a:bodyPr/>
          <a:lstStyle/>
          <a:p>
            <a:r>
              <a:rPr lang="en-US" sz="3600" dirty="0"/>
              <a:t>Workbench generated CREATE TABLE DDL command</a:t>
            </a:r>
          </a:p>
        </p:txBody>
      </p:sp>
      <p:pic>
        <p:nvPicPr>
          <p:cNvPr id="3" name="Picture 2">
            <a:extLst>
              <a:ext uri="{FF2B5EF4-FFF2-40B4-BE49-F238E27FC236}">
                <a16:creationId xmlns:a16="http://schemas.microsoft.com/office/drawing/2014/main" id="{EBDBC03B-96DA-4024-83B2-0701BBF88B16}"/>
              </a:ext>
            </a:extLst>
          </p:cNvPr>
          <p:cNvPicPr>
            <a:picLocks noChangeAspect="1"/>
          </p:cNvPicPr>
          <p:nvPr/>
        </p:nvPicPr>
        <p:blipFill>
          <a:blip r:embed="rId2"/>
          <a:stretch>
            <a:fillRect/>
          </a:stretch>
        </p:blipFill>
        <p:spPr>
          <a:xfrm>
            <a:off x="228600" y="1447800"/>
            <a:ext cx="6418236" cy="3429000"/>
          </a:xfrm>
          <a:prstGeom prst="rect">
            <a:avLst/>
          </a:prstGeom>
        </p:spPr>
      </p:pic>
      <p:pic>
        <p:nvPicPr>
          <p:cNvPr id="4" name="Picture 3">
            <a:extLst>
              <a:ext uri="{FF2B5EF4-FFF2-40B4-BE49-F238E27FC236}">
                <a16:creationId xmlns:a16="http://schemas.microsoft.com/office/drawing/2014/main" id="{C9400AF3-F75B-476A-BFC6-BC7C830EC0C0}"/>
              </a:ext>
            </a:extLst>
          </p:cNvPr>
          <p:cNvPicPr>
            <a:picLocks noChangeAspect="1"/>
          </p:cNvPicPr>
          <p:nvPr/>
        </p:nvPicPr>
        <p:blipFill>
          <a:blip r:embed="rId3"/>
          <a:stretch>
            <a:fillRect/>
          </a:stretch>
        </p:blipFill>
        <p:spPr>
          <a:xfrm>
            <a:off x="6096000" y="3200400"/>
            <a:ext cx="2514600" cy="3414950"/>
          </a:xfrm>
          <a:prstGeom prst="rect">
            <a:avLst/>
          </a:prstGeom>
        </p:spPr>
      </p:pic>
    </p:spTree>
    <p:extLst>
      <p:ext uri="{BB962C8B-B14F-4D97-AF65-F5344CB8AC3E}">
        <p14:creationId xmlns:p14="http://schemas.microsoft.com/office/powerpoint/2010/main" val="3965538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t>SQL CREATE TABLE command</a:t>
            </a:r>
          </a:p>
        </p:txBody>
      </p:sp>
      <p:sp>
        <p:nvSpPr>
          <p:cNvPr id="8195" name="Rectangle 3"/>
          <p:cNvSpPr>
            <a:spLocks noGrp="1" noChangeArrowheads="1"/>
          </p:cNvSpPr>
          <p:nvPr>
            <p:ph type="body" idx="1"/>
          </p:nvPr>
        </p:nvSpPr>
        <p:spPr/>
        <p:txBody>
          <a:bodyPr/>
          <a:lstStyle/>
          <a:p>
            <a:r>
              <a:rPr lang="en-US" altLang="en-US" dirty="0"/>
              <a:t>CREATE TABLE </a:t>
            </a:r>
            <a:r>
              <a:rPr lang="en-US" altLang="en-US" dirty="0" err="1"/>
              <a:t>tableName</a:t>
            </a:r>
            <a:r>
              <a:rPr lang="en-US" altLang="en-US" dirty="0"/>
              <a:t>(fields and data type separated by commas);</a:t>
            </a:r>
          </a:p>
          <a:p>
            <a:r>
              <a:rPr lang="en-US" altLang="en-US" dirty="0"/>
              <a:t>Example:</a:t>
            </a:r>
          </a:p>
          <a:p>
            <a:pPr lvl="1"/>
            <a:r>
              <a:rPr lang="en-US" altLang="en-US" dirty="0"/>
              <a:t>CREATE TABLE `</a:t>
            </a:r>
            <a:r>
              <a:rPr lang="en-US" altLang="en-US" dirty="0" err="1"/>
              <a:t>mydatabase</a:t>
            </a:r>
            <a:r>
              <a:rPr lang="en-US" altLang="en-US" dirty="0"/>
              <a:t>`.`employee` (  `</a:t>
            </a:r>
            <a:r>
              <a:rPr lang="en-US" altLang="en-US" dirty="0" err="1"/>
              <a:t>eid</a:t>
            </a:r>
            <a:r>
              <a:rPr lang="en-US" altLang="en-US" dirty="0"/>
              <a:t>` CHAR(5) NOT NULL,  `</a:t>
            </a:r>
            <a:r>
              <a:rPr lang="en-US" altLang="en-US" dirty="0" err="1"/>
              <a:t>ename</a:t>
            </a:r>
            <a:r>
              <a:rPr lang="en-US" altLang="en-US" dirty="0"/>
              <a:t>` VARCHAR(45) NULL,  `sex` CHAR(1) NULL,  `salary` DECIMAL(9,2) NULL,  `</a:t>
            </a:r>
            <a:r>
              <a:rPr lang="en-US" altLang="en-US" dirty="0" err="1"/>
              <a:t>hiredate</a:t>
            </a:r>
            <a:r>
              <a:rPr lang="en-US" altLang="en-US" dirty="0"/>
              <a:t>` DATETIME NULL,  PRIMARY KEY (`</a:t>
            </a:r>
            <a:r>
              <a:rPr lang="en-US" altLang="en-US" dirty="0" err="1"/>
              <a:t>eid</a:t>
            </a:r>
            <a:r>
              <a:rPr lang="en-US" altLang="en-US" dirty="0"/>
              <a:t>`));</a:t>
            </a:r>
          </a:p>
          <a:p>
            <a:pPr lvl="2"/>
            <a:endParaRPr lang="en-US" altLang="en-US" dirty="0"/>
          </a:p>
        </p:txBody>
      </p:sp>
    </p:spTree>
    <p:extLst>
      <p:ext uri="{BB962C8B-B14F-4D97-AF65-F5344CB8AC3E}">
        <p14:creationId xmlns:p14="http://schemas.microsoft.com/office/powerpoint/2010/main" val="363842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9FAE-C0A7-482E-A16B-0A5692F55263}"/>
              </a:ext>
            </a:extLst>
          </p:cNvPr>
          <p:cNvSpPr>
            <a:spLocks noGrp="1"/>
          </p:cNvSpPr>
          <p:nvPr>
            <p:ph type="title"/>
          </p:nvPr>
        </p:nvSpPr>
        <p:spPr>
          <a:xfrm>
            <a:off x="457200" y="274638"/>
            <a:ext cx="8153400" cy="639762"/>
          </a:xfrm>
        </p:spPr>
        <p:txBody>
          <a:bodyPr/>
          <a:lstStyle/>
          <a:p>
            <a:r>
              <a:rPr lang="en-US" dirty="0"/>
              <a:t>Enter records to employee table</a:t>
            </a:r>
          </a:p>
        </p:txBody>
      </p:sp>
      <p:sp>
        <p:nvSpPr>
          <p:cNvPr id="3" name="Content Placeholder 2">
            <a:extLst>
              <a:ext uri="{FF2B5EF4-FFF2-40B4-BE49-F238E27FC236}">
                <a16:creationId xmlns:a16="http://schemas.microsoft.com/office/drawing/2014/main" id="{F769B31A-B2B9-4F2F-8C57-8852A02825F8}"/>
              </a:ext>
            </a:extLst>
          </p:cNvPr>
          <p:cNvSpPr>
            <a:spLocks noGrp="1"/>
          </p:cNvSpPr>
          <p:nvPr>
            <p:ph idx="1"/>
          </p:nvPr>
        </p:nvSpPr>
        <p:spPr>
          <a:xfrm>
            <a:off x="838200" y="1295400"/>
            <a:ext cx="8229600" cy="4525963"/>
          </a:xfrm>
        </p:spPr>
        <p:txBody>
          <a:bodyPr/>
          <a:lstStyle/>
          <a:p>
            <a:r>
              <a:rPr lang="en-US" dirty="0"/>
              <a:t>Right click the employee table and choose: select rows</a:t>
            </a:r>
          </a:p>
          <a:p>
            <a:endParaRPr lang="en-US" dirty="0"/>
          </a:p>
          <a:p>
            <a:endParaRPr lang="en-US" dirty="0"/>
          </a:p>
          <a:p>
            <a:endParaRPr lang="en-US" dirty="0"/>
          </a:p>
          <a:p>
            <a:r>
              <a:rPr lang="en-US" dirty="0"/>
              <a:t>Then click the Insert new row button:</a:t>
            </a:r>
          </a:p>
        </p:txBody>
      </p:sp>
      <p:pic>
        <p:nvPicPr>
          <p:cNvPr id="4" name="Picture 3">
            <a:extLst>
              <a:ext uri="{FF2B5EF4-FFF2-40B4-BE49-F238E27FC236}">
                <a16:creationId xmlns:a16="http://schemas.microsoft.com/office/drawing/2014/main" id="{08370218-55A6-4823-AF40-683231F56EF5}"/>
              </a:ext>
            </a:extLst>
          </p:cNvPr>
          <p:cNvPicPr>
            <a:picLocks noChangeAspect="1"/>
          </p:cNvPicPr>
          <p:nvPr/>
        </p:nvPicPr>
        <p:blipFill>
          <a:blip r:embed="rId2"/>
          <a:stretch>
            <a:fillRect/>
          </a:stretch>
        </p:blipFill>
        <p:spPr>
          <a:xfrm>
            <a:off x="2209800" y="2362200"/>
            <a:ext cx="5215723" cy="1591114"/>
          </a:xfrm>
          <a:prstGeom prst="rect">
            <a:avLst/>
          </a:prstGeom>
        </p:spPr>
      </p:pic>
      <p:pic>
        <p:nvPicPr>
          <p:cNvPr id="5" name="Picture 4">
            <a:extLst>
              <a:ext uri="{FF2B5EF4-FFF2-40B4-BE49-F238E27FC236}">
                <a16:creationId xmlns:a16="http://schemas.microsoft.com/office/drawing/2014/main" id="{474FAC91-75F4-4430-ACA8-05E48177519C}"/>
              </a:ext>
            </a:extLst>
          </p:cNvPr>
          <p:cNvPicPr>
            <a:picLocks noChangeAspect="1"/>
          </p:cNvPicPr>
          <p:nvPr/>
        </p:nvPicPr>
        <p:blipFill>
          <a:blip r:embed="rId3"/>
          <a:stretch>
            <a:fillRect/>
          </a:stretch>
        </p:blipFill>
        <p:spPr>
          <a:xfrm>
            <a:off x="1920318" y="5038507"/>
            <a:ext cx="5794685" cy="1182249"/>
          </a:xfrm>
          <a:prstGeom prst="rect">
            <a:avLst/>
          </a:prstGeom>
        </p:spPr>
      </p:pic>
    </p:spTree>
    <p:extLst>
      <p:ext uri="{BB962C8B-B14F-4D97-AF65-F5344CB8AC3E}">
        <p14:creationId xmlns:p14="http://schemas.microsoft.com/office/powerpoint/2010/main" val="1131254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7F2F7-E34F-44F4-8927-976AAD229CFE}"/>
              </a:ext>
            </a:extLst>
          </p:cNvPr>
          <p:cNvSpPr>
            <a:spLocks noGrp="1"/>
          </p:cNvSpPr>
          <p:nvPr>
            <p:ph type="title"/>
          </p:nvPr>
        </p:nvSpPr>
        <p:spPr/>
        <p:txBody>
          <a:bodyPr/>
          <a:lstStyle/>
          <a:p>
            <a:r>
              <a:rPr lang="en-US" dirty="0"/>
              <a:t>Enter 3 records:</a:t>
            </a:r>
          </a:p>
        </p:txBody>
      </p:sp>
      <p:sp>
        <p:nvSpPr>
          <p:cNvPr id="3" name="Content Placeholder 2">
            <a:extLst>
              <a:ext uri="{FF2B5EF4-FFF2-40B4-BE49-F238E27FC236}">
                <a16:creationId xmlns:a16="http://schemas.microsoft.com/office/drawing/2014/main" id="{E66180EA-9134-44A3-AD25-92C9C70DA028}"/>
              </a:ext>
            </a:extLst>
          </p:cNvPr>
          <p:cNvSpPr>
            <a:spLocks noGrp="1"/>
          </p:cNvSpPr>
          <p:nvPr>
            <p:ph idx="1"/>
          </p:nvPr>
        </p:nvSpPr>
        <p:spPr/>
        <p:txBody>
          <a:bodyPr/>
          <a:lstStyle/>
          <a:p>
            <a:r>
              <a:rPr lang="en-US" dirty="0"/>
              <a:t>E1, peter, m, 8500, 2010-08-31</a:t>
            </a:r>
          </a:p>
          <a:p>
            <a:r>
              <a:rPr lang="en-US" dirty="0"/>
              <a:t>E2, </a:t>
            </a:r>
            <a:r>
              <a:rPr lang="en-US" dirty="0" err="1"/>
              <a:t>paul</a:t>
            </a:r>
            <a:r>
              <a:rPr lang="en-US" dirty="0"/>
              <a:t>, m, 9500, 2011-05-05</a:t>
            </a:r>
          </a:p>
          <a:p>
            <a:r>
              <a:rPr lang="en-US" dirty="0"/>
              <a:t>E3, </a:t>
            </a:r>
            <a:r>
              <a:rPr lang="en-US" dirty="0" err="1"/>
              <a:t>mary</a:t>
            </a:r>
            <a:r>
              <a:rPr lang="en-US" dirty="0"/>
              <a:t>, f, 8000, 2012-07-04</a:t>
            </a:r>
          </a:p>
          <a:p>
            <a:endParaRPr lang="en-US" dirty="0"/>
          </a:p>
        </p:txBody>
      </p:sp>
    </p:spTree>
    <p:extLst>
      <p:ext uri="{BB962C8B-B14F-4D97-AF65-F5344CB8AC3E}">
        <p14:creationId xmlns:p14="http://schemas.microsoft.com/office/powerpoint/2010/main" val="1045060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42FA8-343C-45BF-94B9-0A58D3A153C9}"/>
              </a:ext>
            </a:extLst>
          </p:cNvPr>
          <p:cNvSpPr>
            <a:spLocks noGrp="1"/>
          </p:cNvSpPr>
          <p:nvPr>
            <p:ph type="title"/>
          </p:nvPr>
        </p:nvSpPr>
        <p:spPr>
          <a:xfrm>
            <a:off x="457200" y="274638"/>
            <a:ext cx="8305800" cy="1325562"/>
          </a:xfrm>
        </p:spPr>
        <p:txBody>
          <a:bodyPr/>
          <a:lstStyle/>
          <a:p>
            <a:r>
              <a:rPr lang="en-US" dirty="0"/>
              <a:t>Workbench generates SQL INSERT INTO statements</a:t>
            </a:r>
          </a:p>
        </p:txBody>
      </p:sp>
      <p:sp>
        <p:nvSpPr>
          <p:cNvPr id="3" name="Rectangle 2">
            <a:extLst>
              <a:ext uri="{FF2B5EF4-FFF2-40B4-BE49-F238E27FC236}">
                <a16:creationId xmlns:a16="http://schemas.microsoft.com/office/drawing/2014/main" id="{3C5BAE4D-E18B-479E-99A0-FE8D4019AAC4}"/>
              </a:ext>
            </a:extLst>
          </p:cNvPr>
          <p:cNvSpPr/>
          <p:nvPr/>
        </p:nvSpPr>
        <p:spPr>
          <a:xfrm>
            <a:off x="381000" y="1859340"/>
            <a:ext cx="8305800" cy="1754326"/>
          </a:xfrm>
          <a:prstGeom prst="rect">
            <a:avLst/>
          </a:prstGeom>
        </p:spPr>
        <p:txBody>
          <a:bodyPr wrap="square">
            <a:spAutoFit/>
          </a:bodyPr>
          <a:lstStyle/>
          <a:p>
            <a:r>
              <a:rPr lang="en-US" dirty="0"/>
              <a:t>INSERT INTO `</a:t>
            </a:r>
            <a:r>
              <a:rPr lang="en-US" dirty="0" err="1"/>
              <a:t>mydatabase</a:t>
            </a:r>
            <a:r>
              <a:rPr lang="en-US" dirty="0"/>
              <a:t>`.`employee` (`</a:t>
            </a:r>
            <a:r>
              <a:rPr lang="en-US" dirty="0" err="1"/>
              <a:t>eid</a:t>
            </a:r>
            <a:r>
              <a:rPr lang="en-US" dirty="0"/>
              <a:t>`, `</a:t>
            </a:r>
            <a:r>
              <a:rPr lang="en-US" dirty="0" err="1"/>
              <a:t>ename</a:t>
            </a:r>
            <a:r>
              <a:rPr lang="en-US" dirty="0"/>
              <a:t>`, `sex`, `salary`, `</a:t>
            </a:r>
            <a:r>
              <a:rPr lang="en-US" dirty="0" err="1"/>
              <a:t>hiredate</a:t>
            </a:r>
            <a:r>
              <a:rPr lang="en-US" dirty="0"/>
              <a:t>`) VALUES ('e1', 'peter', 'm', '8500', '2010-08-31’);</a:t>
            </a:r>
          </a:p>
          <a:p>
            <a:r>
              <a:rPr lang="en-US" dirty="0"/>
              <a:t>INSERT INTO `</a:t>
            </a:r>
            <a:r>
              <a:rPr lang="en-US" dirty="0" err="1"/>
              <a:t>mydatabase</a:t>
            </a:r>
            <a:r>
              <a:rPr lang="en-US" dirty="0"/>
              <a:t>`.`employee` (`</a:t>
            </a:r>
            <a:r>
              <a:rPr lang="en-US" dirty="0" err="1"/>
              <a:t>eid</a:t>
            </a:r>
            <a:r>
              <a:rPr lang="en-US" dirty="0"/>
              <a:t>`, `</a:t>
            </a:r>
            <a:r>
              <a:rPr lang="en-US" dirty="0" err="1"/>
              <a:t>ename</a:t>
            </a:r>
            <a:r>
              <a:rPr lang="en-US" dirty="0"/>
              <a:t>`, `sex`, `salary`, `</a:t>
            </a:r>
            <a:r>
              <a:rPr lang="en-US" dirty="0" err="1"/>
              <a:t>hiredate</a:t>
            </a:r>
            <a:r>
              <a:rPr lang="en-US" dirty="0"/>
              <a:t>`) VALUES ('e2', '</a:t>
            </a:r>
            <a:r>
              <a:rPr lang="en-US" dirty="0" err="1"/>
              <a:t>paul</a:t>
            </a:r>
            <a:r>
              <a:rPr lang="en-US" dirty="0"/>
              <a:t>', 'm', '9500', '2011-05-05’);</a:t>
            </a:r>
          </a:p>
          <a:p>
            <a:r>
              <a:rPr lang="en-US" dirty="0"/>
              <a:t>INSERT INTO `</a:t>
            </a:r>
            <a:r>
              <a:rPr lang="en-US" dirty="0" err="1"/>
              <a:t>mydatabase</a:t>
            </a:r>
            <a:r>
              <a:rPr lang="en-US" dirty="0"/>
              <a:t>`.`employee` (`</a:t>
            </a:r>
            <a:r>
              <a:rPr lang="en-US" dirty="0" err="1"/>
              <a:t>eid</a:t>
            </a:r>
            <a:r>
              <a:rPr lang="en-US" dirty="0"/>
              <a:t>`, `</a:t>
            </a:r>
            <a:r>
              <a:rPr lang="en-US" dirty="0" err="1"/>
              <a:t>ename</a:t>
            </a:r>
            <a:r>
              <a:rPr lang="en-US" dirty="0"/>
              <a:t>`, `sex`, `salary`, `</a:t>
            </a:r>
            <a:r>
              <a:rPr lang="en-US" dirty="0" err="1"/>
              <a:t>hiredate</a:t>
            </a:r>
            <a:r>
              <a:rPr lang="en-US" dirty="0"/>
              <a:t>`) VALUES (‘e3', '</a:t>
            </a:r>
            <a:r>
              <a:rPr lang="en-US" dirty="0" err="1"/>
              <a:t>mary</a:t>
            </a:r>
            <a:r>
              <a:rPr lang="en-US" dirty="0"/>
              <a:t>', 'f', '8000', '2012-07-04');</a:t>
            </a:r>
          </a:p>
        </p:txBody>
      </p:sp>
      <p:sp>
        <p:nvSpPr>
          <p:cNvPr id="4" name="Rectangle 3">
            <a:extLst>
              <a:ext uri="{FF2B5EF4-FFF2-40B4-BE49-F238E27FC236}">
                <a16:creationId xmlns:a16="http://schemas.microsoft.com/office/drawing/2014/main" id="{B8171CD8-9E60-4A9A-BCBA-5A4068F27E3E}"/>
              </a:ext>
            </a:extLst>
          </p:cNvPr>
          <p:cNvSpPr/>
          <p:nvPr/>
        </p:nvSpPr>
        <p:spPr>
          <a:xfrm>
            <a:off x="533400" y="4648200"/>
            <a:ext cx="7467600" cy="461665"/>
          </a:xfrm>
          <a:prstGeom prst="rect">
            <a:avLst/>
          </a:prstGeom>
        </p:spPr>
        <p:txBody>
          <a:bodyPr wrap="square">
            <a:spAutoFit/>
          </a:bodyPr>
          <a:lstStyle/>
          <a:p>
            <a:r>
              <a:rPr lang="en-US" sz="2400" dirty="0"/>
              <a:t>Note: MySQL date format: ‘</a:t>
            </a:r>
            <a:r>
              <a:rPr lang="en-US" sz="2400" dirty="0" err="1"/>
              <a:t>yyyy</a:t>
            </a:r>
            <a:r>
              <a:rPr lang="en-US" sz="2400" dirty="0"/>
              <a:t>-mm-dd’</a:t>
            </a:r>
          </a:p>
        </p:txBody>
      </p:sp>
    </p:spTree>
    <p:extLst>
      <p:ext uri="{BB962C8B-B14F-4D97-AF65-F5344CB8AC3E}">
        <p14:creationId xmlns:p14="http://schemas.microsoft.com/office/powerpoint/2010/main" val="342900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01056-BF79-4594-9E2E-16A6675B60A4}"/>
              </a:ext>
            </a:extLst>
          </p:cNvPr>
          <p:cNvSpPr>
            <a:spLocks noGrp="1"/>
          </p:cNvSpPr>
          <p:nvPr>
            <p:ph type="title"/>
          </p:nvPr>
        </p:nvSpPr>
        <p:spPr>
          <a:xfrm>
            <a:off x="457200" y="274638"/>
            <a:ext cx="8229600" cy="715962"/>
          </a:xfrm>
        </p:spPr>
        <p:txBody>
          <a:bodyPr/>
          <a:lstStyle/>
          <a:p>
            <a:r>
              <a:rPr lang="en-US" dirty="0"/>
              <a:t>Database Schema</a:t>
            </a:r>
          </a:p>
        </p:txBody>
      </p:sp>
      <p:sp>
        <p:nvSpPr>
          <p:cNvPr id="3" name="Content Placeholder 2">
            <a:extLst>
              <a:ext uri="{FF2B5EF4-FFF2-40B4-BE49-F238E27FC236}">
                <a16:creationId xmlns:a16="http://schemas.microsoft.com/office/drawing/2014/main" id="{798260E3-D959-4062-AD0F-3158C3D99EDB}"/>
              </a:ext>
            </a:extLst>
          </p:cNvPr>
          <p:cNvSpPr>
            <a:spLocks noGrp="1"/>
          </p:cNvSpPr>
          <p:nvPr>
            <p:ph idx="1"/>
          </p:nvPr>
        </p:nvSpPr>
        <p:spPr>
          <a:xfrm>
            <a:off x="457200" y="1166018"/>
            <a:ext cx="8382000" cy="5310982"/>
          </a:xfrm>
        </p:spPr>
        <p:txBody>
          <a:bodyPr/>
          <a:lstStyle/>
          <a:p>
            <a:r>
              <a:rPr lang="en-US" sz="2800" dirty="0"/>
              <a:t>A database schema defines how data is organized within a relational database; this is inclusive of logical constraints such as, table names, fields, data types, and the relationships between these entities. </a:t>
            </a:r>
          </a:p>
          <a:p>
            <a:r>
              <a:rPr lang="en-US" sz="2800" dirty="0"/>
              <a:t>The Data Definition Language, DDL, of the Structured Query Language, SQL, is used to define database schema.</a:t>
            </a:r>
          </a:p>
          <a:p>
            <a:r>
              <a:rPr lang="en-US" sz="2800" dirty="0"/>
              <a:t>MySQL Workbench offers visual support to define database schema and generate DDL code automatically.</a:t>
            </a:r>
            <a:endParaRPr lang="en-US" dirty="0"/>
          </a:p>
          <a:p>
            <a:endParaRPr lang="en-US" dirty="0"/>
          </a:p>
          <a:p>
            <a:endParaRPr lang="en-US" dirty="0"/>
          </a:p>
        </p:txBody>
      </p:sp>
    </p:spTree>
    <p:extLst>
      <p:ext uri="{BB962C8B-B14F-4D97-AF65-F5344CB8AC3E}">
        <p14:creationId xmlns:p14="http://schemas.microsoft.com/office/powerpoint/2010/main" val="2970469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3D193-C06A-4280-B65C-EA17D7A1FF0D}"/>
              </a:ext>
            </a:extLst>
          </p:cNvPr>
          <p:cNvSpPr>
            <a:spLocks noGrp="1"/>
          </p:cNvSpPr>
          <p:nvPr>
            <p:ph type="title"/>
          </p:nvPr>
        </p:nvSpPr>
        <p:spPr>
          <a:xfrm>
            <a:off x="457200" y="274638"/>
            <a:ext cx="8382000" cy="1510774"/>
          </a:xfrm>
        </p:spPr>
        <p:txBody>
          <a:bodyPr/>
          <a:lstStyle/>
          <a:p>
            <a:r>
              <a:rPr lang="en-US" sz="2800" dirty="0"/>
              <a:t>Execute SELECT Commands</a:t>
            </a:r>
            <a:br>
              <a:rPr lang="en-US" sz="2800" dirty="0"/>
            </a:br>
            <a:r>
              <a:rPr lang="en-US" sz="2800" dirty="0"/>
              <a:t> </a:t>
            </a:r>
            <a:r>
              <a:rPr lang="en-US" sz="2400" dirty="0"/>
              <a:t>Right click the employee table and choose: select rows</a:t>
            </a:r>
            <a:br>
              <a:rPr lang="en-US" sz="2400" dirty="0"/>
            </a:br>
            <a:r>
              <a:rPr lang="en-US" sz="2800" dirty="0"/>
              <a:t>or Click File/New query tab to open a query window to enter the command</a:t>
            </a:r>
          </a:p>
        </p:txBody>
      </p:sp>
      <p:sp>
        <p:nvSpPr>
          <p:cNvPr id="3" name="Rectangle 2">
            <a:extLst>
              <a:ext uri="{FF2B5EF4-FFF2-40B4-BE49-F238E27FC236}">
                <a16:creationId xmlns:a16="http://schemas.microsoft.com/office/drawing/2014/main" id="{B1A2A8E9-21E4-4A19-AFD8-321688ACA78C}"/>
              </a:ext>
            </a:extLst>
          </p:cNvPr>
          <p:cNvSpPr/>
          <p:nvPr/>
        </p:nvSpPr>
        <p:spPr>
          <a:xfrm>
            <a:off x="888475" y="2131367"/>
            <a:ext cx="5842497" cy="461665"/>
          </a:xfrm>
          <a:prstGeom prst="rect">
            <a:avLst/>
          </a:prstGeom>
        </p:spPr>
        <p:txBody>
          <a:bodyPr wrap="none">
            <a:spAutoFit/>
          </a:bodyPr>
          <a:lstStyle/>
          <a:p>
            <a:r>
              <a:rPr lang="en-US" sz="2400" dirty="0"/>
              <a:t>SELECT * FROM </a:t>
            </a:r>
            <a:r>
              <a:rPr lang="en-US" sz="2400" dirty="0" err="1"/>
              <a:t>mydatabase.employee</a:t>
            </a:r>
            <a:r>
              <a:rPr lang="en-US" sz="2400" dirty="0"/>
              <a:t>;</a:t>
            </a:r>
          </a:p>
        </p:txBody>
      </p:sp>
      <p:sp>
        <p:nvSpPr>
          <p:cNvPr id="4" name="Rectangle 3">
            <a:extLst>
              <a:ext uri="{FF2B5EF4-FFF2-40B4-BE49-F238E27FC236}">
                <a16:creationId xmlns:a16="http://schemas.microsoft.com/office/drawing/2014/main" id="{60D138C0-8A62-4F81-90BD-7D3AE2758AF5}"/>
              </a:ext>
            </a:extLst>
          </p:cNvPr>
          <p:cNvSpPr/>
          <p:nvPr/>
        </p:nvSpPr>
        <p:spPr>
          <a:xfrm>
            <a:off x="882190" y="2678940"/>
            <a:ext cx="7848600" cy="461665"/>
          </a:xfrm>
          <a:prstGeom prst="rect">
            <a:avLst/>
          </a:prstGeom>
        </p:spPr>
        <p:txBody>
          <a:bodyPr wrap="square">
            <a:spAutoFit/>
          </a:bodyPr>
          <a:lstStyle/>
          <a:p>
            <a:r>
              <a:rPr lang="en-US" sz="2400" dirty="0"/>
              <a:t>SELECT * FROM </a:t>
            </a:r>
            <a:r>
              <a:rPr lang="en-US" sz="2400" dirty="0" err="1"/>
              <a:t>mydatabase.employee</a:t>
            </a:r>
            <a:r>
              <a:rPr lang="en-US" sz="2400" dirty="0"/>
              <a:t> where sex='m';</a:t>
            </a:r>
          </a:p>
        </p:txBody>
      </p:sp>
      <p:sp>
        <p:nvSpPr>
          <p:cNvPr id="5" name="Rectangle 4">
            <a:extLst>
              <a:ext uri="{FF2B5EF4-FFF2-40B4-BE49-F238E27FC236}">
                <a16:creationId xmlns:a16="http://schemas.microsoft.com/office/drawing/2014/main" id="{1255EF69-FE96-4231-96C5-0BCB39E33423}"/>
              </a:ext>
            </a:extLst>
          </p:cNvPr>
          <p:cNvSpPr/>
          <p:nvPr/>
        </p:nvSpPr>
        <p:spPr>
          <a:xfrm>
            <a:off x="859409" y="3296673"/>
            <a:ext cx="7848599" cy="461665"/>
          </a:xfrm>
          <a:prstGeom prst="rect">
            <a:avLst/>
          </a:prstGeom>
        </p:spPr>
        <p:txBody>
          <a:bodyPr wrap="square">
            <a:spAutoFit/>
          </a:bodyPr>
          <a:lstStyle/>
          <a:p>
            <a:r>
              <a:rPr lang="en-US" sz="2400" dirty="0"/>
              <a:t>SELECT * FROM </a:t>
            </a:r>
            <a:r>
              <a:rPr lang="en-US" sz="2400" dirty="0" err="1"/>
              <a:t>mydatabase.employee</a:t>
            </a:r>
            <a:r>
              <a:rPr lang="en-US" sz="2400" dirty="0"/>
              <a:t> where sex='M';</a:t>
            </a:r>
          </a:p>
        </p:txBody>
      </p:sp>
      <p:sp>
        <p:nvSpPr>
          <p:cNvPr id="6" name="Rectangle 5">
            <a:extLst>
              <a:ext uri="{FF2B5EF4-FFF2-40B4-BE49-F238E27FC236}">
                <a16:creationId xmlns:a16="http://schemas.microsoft.com/office/drawing/2014/main" id="{084DD33C-7492-4FC8-91E9-FC41DFD6A152}"/>
              </a:ext>
            </a:extLst>
          </p:cNvPr>
          <p:cNvSpPr/>
          <p:nvPr/>
        </p:nvSpPr>
        <p:spPr>
          <a:xfrm>
            <a:off x="381000" y="4191000"/>
            <a:ext cx="8382000" cy="1569660"/>
          </a:xfrm>
          <a:prstGeom prst="rect">
            <a:avLst/>
          </a:prstGeom>
        </p:spPr>
        <p:txBody>
          <a:bodyPr wrap="square">
            <a:spAutoFit/>
          </a:bodyPr>
          <a:lstStyle/>
          <a:p>
            <a:r>
              <a:rPr lang="en-US" sz="2400" dirty="0"/>
              <a:t>use </a:t>
            </a:r>
            <a:r>
              <a:rPr lang="en-US" sz="2400" dirty="0" err="1"/>
              <a:t>mydatabase</a:t>
            </a:r>
            <a:r>
              <a:rPr lang="en-US" sz="2400" dirty="0"/>
              <a:t>;  </a:t>
            </a:r>
          </a:p>
          <a:p>
            <a:r>
              <a:rPr lang="en-US" sz="2400" dirty="0"/>
              <a:t>### set </a:t>
            </a:r>
            <a:r>
              <a:rPr lang="en-US" sz="2400" dirty="0" err="1"/>
              <a:t>mydatabase</a:t>
            </a:r>
            <a:r>
              <a:rPr lang="en-US" sz="2400" dirty="0"/>
              <a:t> to be the default database</a:t>
            </a:r>
          </a:p>
          <a:p>
            <a:r>
              <a:rPr lang="en-US" sz="2400" dirty="0"/>
              <a:t>### Comment, from a # character to the end of the line</a:t>
            </a:r>
          </a:p>
          <a:p>
            <a:r>
              <a:rPr lang="en-US" sz="2400" dirty="0"/>
              <a:t>SELECT * FROM employee;</a:t>
            </a:r>
            <a:endParaRPr lang="en-US" sz="2000" dirty="0"/>
          </a:p>
        </p:txBody>
      </p:sp>
      <p:sp>
        <p:nvSpPr>
          <p:cNvPr id="7" name="TextBox 6">
            <a:extLst>
              <a:ext uri="{FF2B5EF4-FFF2-40B4-BE49-F238E27FC236}">
                <a16:creationId xmlns:a16="http://schemas.microsoft.com/office/drawing/2014/main" id="{B85457AA-240D-4C15-B6BA-4BC24AF009A7}"/>
              </a:ext>
            </a:extLst>
          </p:cNvPr>
          <p:cNvSpPr txBox="1"/>
          <p:nvPr/>
        </p:nvSpPr>
        <p:spPr>
          <a:xfrm>
            <a:off x="2133600" y="6063734"/>
            <a:ext cx="5562600" cy="461665"/>
          </a:xfrm>
          <a:prstGeom prst="rect">
            <a:avLst/>
          </a:prstGeom>
          <a:noFill/>
        </p:spPr>
        <p:txBody>
          <a:bodyPr wrap="square" rtlCol="0">
            <a:spAutoFit/>
          </a:bodyPr>
          <a:lstStyle/>
          <a:p>
            <a:r>
              <a:rPr lang="en-US" sz="2400" dirty="0"/>
              <a:t>Note: Click the Execute Query button.</a:t>
            </a:r>
          </a:p>
        </p:txBody>
      </p:sp>
    </p:spTree>
    <p:extLst>
      <p:ext uri="{BB962C8B-B14F-4D97-AF65-F5344CB8AC3E}">
        <p14:creationId xmlns:p14="http://schemas.microsoft.com/office/powerpoint/2010/main" val="3018036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A1ACCB6E-3D4D-49FF-93EC-32248FA2E441}"/>
              </a:ext>
            </a:extLst>
          </p:cNvPr>
          <p:cNvSpPr>
            <a:spLocks noGrp="1" noChangeArrowheads="1"/>
          </p:cNvSpPr>
          <p:nvPr>
            <p:ph type="title"/>
          </p:nvPr>
        </p:nvSpPr>
        <p:spPr>
          <a:xfrm>
            <a:off x="609600" y="152400"/>
            <a:ext cx="7772400" cy="1143000"/>
          </a:xfrm>
        </p:spPr>
        <p:txBody>
          <a:bodyPr/>
          <a:lstStyle/>
          <a:p>
            <a:r>
              <a:rPr lang="en-US" altLang="en-US"/>
              <a:t>Composite Key Examples</a:t>
            </a:r>
          </a:p>
        </p:txBody>
      </p:sp>
      <p:sp>
        <p:nvSpPr>
          <p:cNvPr id="3" name="Content Placeholder 2">
            <a:extLst>
              <a:ext uri="{FF2B5EF4-FFF2-40B4-BE49-F238E27FC236}">
                <a16:creationId xmlns:a16="http://schemas.microsoft.com/office/drawing/2014/main" id="{AC513D2A-BACC-4CAF-93A3-3050172EC07A}"/>
              </a:ext>
            </a:extLst>
          </p:cNvPr>
          <p:cNvSpPr>
            <a:spLocks noGrp="1"/>
          </p:cNvSpPr>
          <p:nvPr>
            <p:ph idx="1"/>
          </p:nvPr>
        </p:nvSpPr>
        <p:spPr>
          <a:xfrm>
            <a:off x="762000" y="1219200"/>
            <a:ext cx="7924800" cy="5486400"/>
          </a:xfrm>
        </p:spPr>
        <p:txBody>
          <a:bodyPr/>
          <a:lstStyle/>
          <a:p>
            <a:pPr marL="255600" indent="-255600">
              <a:spcBef>
                <a:spcPts val="1500"/>
              </a:spcBef>
              <a:buClr>
                <a:srgbClr val="007FA3"/>
              </a:buClr>
              <a:buSzPct val="100000"/>
              <a:buFont typeface="Arial" panose="020B0604020202020204" pitchFamily="34" charset="0"/>
              <a:buChar char="•"/>
              <a:tabLst>
                <a:tab pos="176213" algn="l"/>
              </a:tabLst>
              <a:defRPr/>
            </a:pPr>
            <a:r>
              <a:rPr lang="en-US" sz="2800" kern="0" dirty="0">
                <a:solidFill>
                  <a:srgbClr val="000000"/>
                </a:solidFill>
                <a:latin typeface="Arial"/>
                <a:cs typeface="Arial"/>
                <a:sym typeface="Arial"/>
              </a:rPr>
              <a:t>Example : </a:t>
            </a:r>
          </a:p>
          <a:p>
            <a:pPr marL="655650" lvl="1" indent="-255600">
              <a:spcBef>
                <a:spcPts val="1500"/>
              </a:spcBef>
              <a:buClr>
                <a:srgbClr val="007FA3"/>
              </a:buClr>
              <a:buSzPct val="100000"/>
              <a:buFont typeface="Arial" panose="020B0604020202020204" pitchFamily="34" charset="0"/>
              <a:buChar char="•"/>
              <a:tabLst>
                <a:tab pos="176213" algn="l"/>
              </a:tabLst>
              <a:defRPr/>
            </a:pPr>
            <a:r>
              <a:rPr lang="en-US" kern="0" dirty="0" err="1">
                <a:solidFill>
                  <a:srgbClr val="000000"/>
                </a:solidFill>
                <a:latin typeface="Arial"/>
                <a:cs typeface="Arial"/>
                <a:sym typeface="Arial"/>
              </a:rPr>
              <a:t>CourseSection</a:t>
            </a:r>
            <a:r>
              <a:rPr lang="en-US" kern="0" dirty="0">
                <a:solidFill>
                  <a:srgbClr val="000000"/>
                </a:solidFill>
                <a:latin typeface="Arial"/>
                <a:cs typeface="Arial"/>
                <a:sym typeface="Arial"/>
              </a:rPr>
              <a:t> Table:</a:t>
            </a:r>
          </a:p>
          <a:p>
            <a:pPr marL="1055700" lvl="2" indent="-255600">
              <a:spcBef>
                <a:spcPts val="1500"/>
              </a:spcBef>
              <a:buClr>
                <a:srgbClr val="007FA3"/>
              </a:buClr>
              <a:buSzPct val="100000"/>
              <a:buFont typeface="Arial" panose="020B0604020202020204" pitchFamily="34" charset="0"/>
              <a:buChar char="•"/>
              <a:tabLst>
                <a:tab pos="176213" algn="l"/>
              </a:tabLst>
              <a:defRPr/>
            </a:pPr>
            <a:r>
              <a:rPr lang="en-US" kern="0" dirty="0" err="1">
                <a:solidFill>
                  <a:srgbClr val="000000"/>
                </a:solidFill>
                <a:latin typeface="Arial"/>
                <a:cs typeface="Arial"/>
                <a:sym typeface="Arial"/>
              </a:rPr>
              <a:t>CourseID</a:t>
            </a:r>
            <a:r>
              <a:rPr lang="en-US" kern="0" dirty="0">
                <a:solidFill>
                  <a:srgbClr val="000000"/>
                </a:solidFill>
                <a:latin typeface="Arial"/>
                <a:cs typeface="Arial"/>
                <a:sym typeface="Arial"/>
              </a:rPr>
              <a:t>, </a:t>
            </a:r>
            <a:r>
              <a:rPr lang="en-US" kern="0" dirty="0" err="1">
                <a:solidFill>
                  <a:srgbClr val="000000"/>
                </a:solidFill>
                <a:latin typeface="Arial"/>
                <a:cs typeface="Arial"/>
                <a:sym typeface="Arial"/>
              </a:rPr>
              <a:t>SectionID</a:t>
            </a:r>
            <a:r>
              <a:rPr lang="en-US" kern="0" dirty="0">
                <a:solidFill>
                  <a:srgbClr val="000000"/>
                </a:solidFill>
                <a:latin typeface="Arial"/>
                <a:cs typeface="Arial"/>
                <a:sym typeface="Arial"/>
              </a:rPr>
              <a:t>, Capacity</a:t>
            </a:r>
          </a:p>
          <a:p>
            <a:pPr marL="1055700" lvl="2" indent="-255600">
              <a:spcBef>
                <a:spcPts val="1500"/>
              </a:spcBef>
              <a:buClr>
                <a:srgbClr val="007FA3"/>
              </a:buClr>
              <a:buSzPct val="100000"/>
              <a:buFont typeface="Arial" panose="020B0604020202020204" pitchFamily="34" charset="0"/>
              <a:buChar char="•"/>
              <a:tabLst>
                <a:tab pos="176213" algn="l"/>
              </a:tabLst>
              <a:defRPr/>
            </a:pPr>
            <a:r>
              <a:rPr lang="en-US" kern="0" dirty="0" err="1">
                <a:solidFill>
                  <a:srgbClr val="000000"/>
                </a:solidFill>
                <a:latin typeface="Arial"/>
                <a:cs typeface="Arial"/>
                <a:sym typeface="Arial"/>
              </a:rPr>
              <a:t>Isys</a:t>
            </a:r>
            <a:r>
              <a:rPr lang="en-US" kern="0" dirty="0">
                <a:solidFill>
                  <a:srgbClr val="000000"/>
                </a:solidFill>
                <a:latin typeface="Arial"/>
                <a:cs typeface="Arial"/>
                <a:sym typeface="Arial"/>
              </a:rPr>
              <a:t> 464	Section 1	32</a:t>
            </a:r>
          </a:p>
          <a:p>
            <a:pPr marL="1055700" lvl="2" indent="-255600">
              <a:spcBef>
                <a:spcPts val="1500"/>
              </a:spcBef>
              <a:buClr>
                <a:srgbClr val="007FA3"/>
              </a:buClr>
              <a:buSzPct val="100000"/>
              <a:buFont typeface="Arial" panose="020B0604020202020204" pitchFamily="34" charset="0"/>
              <a:buChar char="•"/>
              <a:tabLst>
                <a:tab pos="176213" algn="l"/>
              </a:tabLst>
              <a:defRPr/>
            </a:pPr>
            <a:r>
              <a:rPr lang="en-US" kern="0" dirty="0" err="1">
                <a:solidFill>
                  <a:srgbClr val="000000"/>
                </a:solidFill>
                <a:latin typeface="Arial"/>
                <a:cs typeface="Arial"/>
                <a:sym typeface="Arial"/>
              </a:rPr>
              <a:t>Isys</a:t>
            </a:r>
            <a:r>
              <a:rPr lang="en-US" kern="0" dirty="0">
                <a:solidFill>
                  <a:srgbClr val="000000"/>
                </a:solidFill>
                <a:latin typeface="Arial"/>
                <a:cs typeface="Arial"/>
                <a:sym typeface="Arial"/>
              </a:rPr>
              <a:t> 464	Section 2	30</a:t>
            </a:r>
          </a:p>
          <a:p>
            <a:pPr marL="1055700" lvl="2" indent="-255600">
              <a:spcBef>
                <a:spcPts val="1500"/>
              </a:spcBef>
              <a:buClr>
                <a:srgbClr val="007FA3"/>
              </a:buClr>
              <a:buSzPct val="100000"/>
              <a:buFont typeface="Arial" panose="020B0604020202020204" pitchFamily="34" charset="0"/>
              <a:buChar char="•"/>
              <a:tabLst>
                <a:tab pos="176213" algn="l"/>
              </a:tabLst>
              <a:defRPr/>
            </a:pPr>
            <a:r>
              <a:rPr lang="en-US" kern="0" dirty="0" err="1">
                <a:solidFill>
                  <a:srgbClr val="000000"/>
                </a:solidFill>
                <a:latin typeface="Arial"/>
                <a:cs typeface="Arial"/>
                <a:sym typeface="Arial"/>
              </a:rPr>
              <a:t>Isys</a:t>
            </a:r>
            <a:r>
              <a:rPr lang="en-US" kern="0" dirty="0">
                <a:solidFill>
                  <a:srgbClr val="000000"/>
                </a:solidFill>
                <a:latin typeface="Arial"/>
                <a:cs typeface="Arial"/>
                <a:sym typeface="Arial"/>
              </a:rPr>
              <a:t> 464	Section 3	36</a:t>
            </a:r>
          </a:p>
          <a:p>
            <a:pPr marL="1055700" lvl="2" indent="-255600">
              <a:spcBef>
                <a:spcPts val="1500"/>
              </a:spcBef>
              <a:buClr>
                <a:srgbClr val="007FA3"/>
              </a:buClr>
              <a:buSzPct val="100000"/>
              <a:buFont typeface="Arial" panose="020B0604020202020204" pitchFamily="34" charset="0"/>
              <a:buChar char="•"/>
              <a:tabLst>
                <a:tab pos="176213" algn="l"/>
              </a:tabLst>
              <a:defRPr/>
            </a:pPr>
            <a:endParaRPr lang="en-US" kern="0" dirty="0">
              <a:solidFill>
                <a:srgbClr val="000000"/>
              </a:solidFill>
              <a:latin typeface="Arial"/>
              <a:cs typeface="Arial"/>
              <a:sym typeface="Arial"/>
            </a:endParaRPr>
          </a:p>
          <a:p>
            <a:pPr marL="255600" indent="-255600">
              <a:spcBef>
                <a:spcPts val="1500"/>
              </a:spcBef>
              <a:buClr>
                <a:srgbClr val="007FA3"/>
              </a:buClr>
              <a:buSzPct val="100000"/>
              <a:buFont typeface="Arial" panose="020B0604020202020204" pitchFamily="34" charset="0"/>
              <a:buChar char="•"/>
              <a:tabLst>
                <a:tab pos="176213" algn="l"/>
              </a:tabLst>
              <a:defRPr/>
            </a:pPr>
            <a:r>
              <a:rPr lang="en-US" kern="0" dirty="0">
                <a:solidFill>
                  <a:srgbClr val="000000"/>
                </a:solidFill>
                <a:latin typeface="Arial"/>
                <a:cs typeface="Arial"/>
                <a:sym typeface="Arial"/>
              </a:rPr>
              <a:t>What is the key of this table?</a:t>
            </a:r>
          </a:p>
          <a:p>
            <a:pPr marL="655650" lvl="1" indent="-255600">
              <a:spcBef>
                <a:spcPts val="1500"/>
              </a:spcBef>
              <a:buClr>
                <a:srgbClr val="007FA3"/>
              </a:buClr>
              <a:buSzPct val="100000"/>
              <a:buFont typeface="Arial" panose="020B0604020202020204" pitchFamily="34" charset="0"/>
              <a:buChar char="•"/>
              <a:tabLst>
                <a:tab pos="176213" algn="l"/>
              </a:tabLst>
              <a:defRPr/>
            </a:pPr>
            <a:r>
              <a:rPr lang="en-US" kern="0" dirty="0" err="1">
                <a:solidFill>
                  <a:srgbClr val="000000"/>
                </a:solidFill>
                <a:latin typeface="Arial"/>
                <a:cs typeface="Arial"/>
                <a:sym typeface="Arial"/>
              </a:rPr>
              <a:t>CourseID</a:t>
            </a:r>
            <a:r>
              <a:rPr lang="en-US" kern="0" dirty="0">
                <a:solidFill>
                  <a:srgbClr val="000000"/>
                </a:solidFill>
                <a:latin typeface="Arial"/>
                <a:cs typeface="Arial"/>
                <a:sym typeface="Arial"/>
              </a:rPr>
              <a:t> + </a:t>
            </a:r>
            <a:r>
              <a:rPr lang="en-US" kern="0" dirty="0" err="1">
                <a:solidFill>
                  <a:srgbClr val="000000"/>
                </a:solidFill>
                <a:latin typeface="Arial"/>
                <a:cs typeface="Arial"/>
                <a:sym typeface="Arial"/>
              </a:rPr>
              <a:t>SectionID</a:t>
            </a:r>
            <a:endParaRPr lang="en-US" kern="0" dirty="0">
              <a:solidFill>
                <a:srgbClr val="000000"/>
              </a:solidFill>
              <a:latin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998E8-E0FF-4AF3-BAE0-149023D1E3E3}"/>
              </a:ext>
            </a:extLst>
          </p:cNvPr>
          <p:cNvSpPr>
            <a:spLocks noGrp="1"/>
          </p:cNvSpPr>
          <p:nvPr>
            <p:ph type="title"/>
          </p:nvPr>
        </p:nvSpPr>
        <p:spPr/>
        <p:txBody>
          <a:bodyPr/>
          <a:lstStyle/>
          <a:p>
            <a:r>
              <a:rPr lang="en-US" sz="3600" dirty="0"/>
              <a:t>Create a table with a composite key</a:t>
            </a:r>
          </a:p>
        </p:txBody>
      </p:sp>
      <p:sp>
        <p:nvSpPr>
          <p:cNvPr id="3" name="Content Placeholder 2">
            <a:extLst>
              <a:ext uri="{FF2B5EF4-FFF2-40B4-BE49-F238E27FC236}">
                <a16:creationId xmlns:a16="http://schemas.microsoft.com/office/drawing/2014/main" id="{C8AB570B-92AE-479A-B589-FDD78B4ADDC0}"/>
              </a:ext>
            </a:extLst>
          </p:cNvPr>
          <p:cNvSpPr>
            <a:spLocks noGrp="1"/>
          </p:cNvSpPr>
          <p:nvPr>
            <p:ph idx="1"/>
          </p:nvPr>
        </p:nvSpPr>
        <p:spPr>
          <a:xfrm>
            <a:off x="457200" y="1600200"/>
            <a:ext cx="7848600" cy="1676399"/>
          </a:xfrm>
        </p:spPr>
        <p:txBody>
          <a:bodyPr/>
          <a:lstStyle/>
          <a:p>
            <a:r>
              <a:rPr lang="en-US" dirty="0" err="1"/>
              <a:t>CourseSection</a:t>
            </a:r>
            <a:r>
              <a:rPr lang="en-US" dirty="0"/>
              <a:t> Table:</a:t>
            </a:r>
          </a:p>
          <a:p>
            <a:pPr lvl="1"/>
            <a:r>
              <a:rPr lang="en-US" dirty="0" err="1"/>
              <a:t>CourseID</a:t>
            </a:r>
            <a:r>
              <a:rPr lang="en-US" dirty="0"/>
              <a:t>, </a:t>
            </a:r>
            <a:r>
              <a:rPr lang="en-US" dirty="0" err="1"/>
              <a:t>SectionID</a:t>
            </a:r>
            <a:r>
              <a:rPr lang="en-US" dirty="0"/>
              <a:t>, Capacity</a:t>
            </a:r>
          </a:p>
          <a:p>
            <a:pPr lvl="2"/>
            <a:r>
              <a:rPr lang="en-US" dirty="0"/>
              <a:t>(check PK for </a:t>
            </a:r>
            <a:r>
              <a:rPr lang="en-US" dirty="0" err="1"/>
              <a:t>courseid</a:t>
            </a:r>
            <a:r>
              <a:rPr lang="en-US" dirty="0"/>
              <a:t> and </a:t>
            </a:r>
            <a:r>
              <a:rPr lang="en-US" dirty="0" err="1"/>
              <a:t>sectionid</a:t>
            </a:r>
            <a:r>
              <a:rPr lang="en-US" dirty="0"/>
              <a:t>)</a:t>
            </a:r>
          </a:p>
          <a:p>
            <a:endParaRPr lang="en-US" dirty="0"/>
          </a:p>
        </p:txBody>
      </p:sp>
      <p:pic>
        <p:nvPicPr>
          <p:cNvPr id="5" name="Picture 4">
            <a:extLst>
              <a:ext uri="{FF2B5EF4-FFF2-40B4-BE49-F238E27FC236}">
                <a16:creationId xmlns:a16="http://schemas.microsoft.com/office/drawing/2014/main" id="{A6011A5F-BE37-4C87-82DF-D1F5C377E58E}"/>
              </a:ext>
            </a:extLst>
          </p:cNvPr>
          <p:cNvPicPr>
            <a:picLocks noChangeAspect="1"/>
          </p:cNvPicPr>
          <p:nvPr/>
        </p:nvPicPr>
        <p:blipFill>
          <a:blip r:embed="rId2"/>
          <a:stretch>
            <a:fillRect/>
          </a:stretch>
        </p:blipFill>
        <p:spPr>
          <a:xfrm>
            <a:off x="1219200" y="3489433"/>
            <a:ext cx="5035700" cy="2911367"/>
          </a:xfrm>
          <a:prstGeom prst="rect">
            <a:avLst/>
          </a:prstGeom>
        </p:spPr>
      </p:pic>
    </p:spTree>
    <p:extLst>
      <p:ext uri="{BB962C8B-B14F-4D97-AF65-F5344CB8AC3E}">
        <p14:creationId xmlns:p14="http://schemas.microsoft.com/office/powerpoint/2010/main" val="2955165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78562-DCE7-49C9-A4FE-12F1C97A7C7C}"/>
              </a:ext>
            </a:extLst>
          </p:cNvPr>
          <p:cNvSpPr>
            <a:spLocks noGrp="1"/>
          </p:cNvSpPr>
          <p:nvPr>
            <p:ph type="title"/>
          </p:nvPr>
        </p:nvSpPr>
        <p:spPr>
          <a:xfrm>
            <a:off x="457200" y="274638"/>
            <a:ext cx="8001000" cy="2468562"/>
          </a:xfrm>
        </p:spPr>
        <p:txBody>
          <a:bodyPr/>
          <a:lstStyle/>
          <a:p>
            <a:r>
              <a:rPr lang="en-US" sz="3600" dirty="0"/>
              <a:t>Use Alter Table to change table columns</a:t>
            </a:r>
            <a:br>
              <a:rPr lang="en-US" sz="3600" dirty="0"/>
            </a:br>
            <a:r>
              <a:rPr lang="en-US" sz="3600" dirty="0"/>
              <a:t>Right click the table name and choose Alter Table</a:t>
            </a:r>
          </a:p>
        </p:txBody>
      </p:sp>
      <p:pic>
        <p:nvPicPr>
          <p:cNvPr id="3" name="Picture 2">
            <a:extLst>
              <a:ext uri="{FF2B5EF4-FFF2-40B4-BE49-F238E27FC236}">
                <a16:creationId xmlns:a16="http://schemas.microsoft.com/office/drawing/2014/main" id="{E1D4BCA7-9F56-4A9B-BF1D-D0740F8EC474}"/>
              </a:ext>
            </a:extLst>
          </p:cNvPr>
          <p:cNvPicPr>
            <a:picLocks noChangeAspect="1"/>
          </p:cNvPicPr>
          <p:nvPr/>
        </p:nvPicPr>
        <p:blipFill>
          <a:blip r:embed="rId2"/>
          <a:stretch>
            <a:fillRect/>
          </a:stretch>
        </p:blipFill>
        <p:spPr>
          <a:xfrm>
            <a:off x="3276600" y="3276600"/>
            <a:ext cx="2987899" cy="2723745"/>
          </a:xfrm>
          <a:prstGeom prst="rect">
            <a:avLst/>
          </a:prstGeom>
        </p:spPr>
      </p:pic>
    </p:spTree>
    <p:extLst>
      <p:ext uri="{BB962C8B-B14F-4D97-AF65-F5344CB8AC3E}">
        <p14:creationId xmlns:p14="http://schemas.microsoft.com/office/powerpoint/2010/main" val="2158647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CEF12-C80E-4F7F-B048-CFE1938C5EF7}"/>
              </a:ext>
            </a:extLst>
          </p:cNvPr>
          <p:cNvSpPr>
            <a:spLocks noGrp="1"/>
          </p:cNvSpPr>
          <p:nvPr>
            <p:ph type="title"/>
          </p:nvPr>
        </p:nvSpPr>
        <p:spPr/>
        <p:txBody>
          <a:bodyPr/>
          <a:lstStyle/>
          <a:p>
            <a:r>
              <a:rPr lang="en-US" dirty="0"/>
              <a:t>Alter Table demos with employee table</a:t>
            </a:r>
          </a:p>
        </p:txBody>
      </p:sp>
      <p:sp>
        <p:nvSpPr>
          <p:cNvPr id="3" name="Content Placeholder 2">
            <a:extLst>
              <a:ext uri="{FF2B5EF4-FFF2-40B4-BE49-F238E27FC236}">
                <a16:creationId xmlns:a16="http://schemas.microsoft.com/office/drawing/2014/main" id="{8C4195A4-8993-472F-88CE-C1C52EABAE68}"/>
              </a:ext>
            </a:extLst>
          </p:cNvPr>
          <p:cNvSpPr>
            <a:spLocks noGrp="1"/>
          </p:cNvSpPr>
          <p:nvPr>
            <p:ph idx="1"/>
          </p:nvPr>
        </p:nvSpPr>
        <p:spPr>
          <a:xfrm>
            <a:off x="533400" y="1752600"/>
            <a:ext cx="8229600" cy="4525963"/>
          </a:xfrm>
        </p:spPr>
        <p:txBody>
          <a:bodyPr/>
          <a:lstStyle/>
          <a:p>
            <a:r>
              <a:rPr lang="en-US" dirty="0"/>
              <a:t>Add/change/delete a field</a:t>
            </a:r>
          </a:p>
          <a:p>
            <a:pPr lvl="1"/>
            <a:r>
              <a:rPr lang="en-US" dirty="0"/>
              <a:t>Add a new field: phone, char(10)</a:t>
            </a:r>
          </a:p>
          <a:p>
            <a:pPr lvl="1"/>
            <a:r>
              <a:rPr lang="en-US" dirty="0"/>
              <a:t>Change phone to: char(12)</a:t>
            </a:r>
          </a:p>
          <a:p>
            <a:pPr lvl="1"/>
            <a:r>
              <a:rPr lang="en-US" dirty="0"/>
              <a:t>Delete the phone field.</a:t>
            </a:r>
          </a:p>
        </p:txBody>
      </p:sp>
    </p:spTree>
    <p:extLst>
      <p:ext uri="{BB962C8B-B14F-4D97-AF65-F5344CB8AC3E}">
        <p14:creationId xmlns:p14="http://schemas.microsoft.com/office/powerpoint/2010/main" val="1986113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D702B-97D7-475D-9D4E-68E70EA862B7}"/>
              </a:ext>
            </a:extLst>
          </p:cNvPr>
          <p:cNvSpPr>
            <a:spLocks noGrp="1"/>
          </p:cNvSpPr>
          <p:nvPr>
            <p:ph type="title"/>
          </p:nvPr>
        </p:nvSpPr>
        <p:spPr>
          <a:xfrm>
            <a:off x="457200" y="274638"/>
            <a:ext cx="8077200" cy="563562"/>
          </a:xfrm>
        </p:spPr>
        <p:txBody>
          <a:bodyPr/>
          <a:lstStyle/>
          <a:p>
            <a:r>
              <a:rPr lang="en-US" sz="4000" dirty="0"/>
              <a:t>Add a new field: phone, char(10)</a:t>
            </a:r>
          </a:p>
        </p:txBody>
      </p:sp>
      <p:pic>
        <p:nvPicPr>
          <p:cNvPr id="3" name="Picture 2">
            <a:extLst>
              <a:ext uri="{FF2B5EF4-FFF2-40B4-BE49-F238E27FC236}">
                <a16:creationId xmlns:a16="http://schemas.microsoft.com/office/drawing/2014/main" id="{093810F3-1A66-458B-957F-E7B911865FA6}"/>
              </a:ext>
            </a:extLst>
          </p:cNvPr>
          <p:cNvPicPr>
            <a:picLocks noChangeAspect="1"/>
          </p:cNvPicPr>
          <p:nvPr/>
        </p:nvPicPr>
        <p:blipFill>
          <a:blip r:embed="rId2"/>
          <a:stretch>
            <a:fillRect/>
          </a:stretch>
        </p:blipFill>
        <p:spPr>
          <a:xfrm>
            <a:off x="838200" y="973350"/>
            <a:ext cx="4520485" cy="2055779"/>
          </a:xfrm>
          <a:prstGeom prst="rect">
            <a:avLst/>
          </a:prstGeom>
        </p:spPr>
      </p:pic>
      <p:sp>
        <p:nvSpPr>
          <p:cNvPr id="4" name="Rectangle 3">
            <a:extLst>
              <a:ext uri="{FF2B5EF4-FFF2-40B4-BE49-F238E27FC236}">
                <a16:creationId xmlns:a16="http://schemas.microsoft.com/office/drawing/2014/main" id="{1FFF6ABA-8E3C-4A8E-8967-29DCFB0E201E}"/>
              </a:ext>
            </a:extLst>
          </p:cNvPr>
          <p:cNvSpPr/>
          <p:nvPr/>
        </p:nvSpPr>
        <p:spPr>
          <a:xfrm>
            <a:off x="838200" y="3164279"/>
            <a:ext cx="6477000" cy="1261884"/>
          </a:xfrm>
          <a:prstGeom prst="rect">
            <a:avLst/>
          </a:prstGeom>
        </p:spPr>
        <p:txBody>
          <a:bodyPr wrap="square">
            <a:spAutoFit/>
          </a:bodyPr>
          <a:lstStyle/>
          <a:p>
            <a:r>
              <a:rPr lang="en-US" dirty="0"/>
              <a:t>Generated code:</a:t>
            </a:r>
          </a:p>
          <a:p>
            <a:endParaRPr lang="en-US" dirty="0"/>
          </a:p>
          <a:p>
            <a:r>
              <a:rPr lang="en-US" sz="2000" dirty="0"/>
              <a:t>ALTER TABLE `</a:t>
            </a:r>
            <a:r>
              <a:rPr lang="en-US" sz="2000" dirty="0" err="1"/>
              <a:t>mydatabase</a:t>
            </a:r>
            <a:r>
              <a:rPr lang="en-US" sz="2000" dirty="0"/>
              <a:t>`.`employee` ADD COLUMN `phone` CHAR(10) NULL AFTER `</a:t>
            </a:r>
            <a:r>
              <a:rPr lang="en-US" sz="2000" dirty="0" err="1"/>
              <a:t>hiredate</a:t>
            </a:r>
            <a:r>
              <a:rPr lang="en-US" sz="2000" dirty="0"/>
              <a:t>`;</a:t>
            </a:r>
          </a:p>
        </p:txBody>
      </p:sp>
      <p:pic>
        <p:nvPicPr>
          <p:cNvPr id="5" name="Picture 4">
            <a:extLst>
              <a:ext uri="{FF2B5EF4-FFF2-40B4-BE49-F238E27FC236}">
                <a16:creationId xmlns:a16="http://schemas.microsoft.com/office/drawing/2014/main" id="{DC0BED77-1772-4ABF-B0E1-4F3C40249287}"/>
              </a:ext>
            </a:extLst>
          </p:cNvPr>
          <p:cNvPicPr>
            <a:picLocks noChangeAspect="1"/>
          </p:cNvPicPr>
          <p:nvPr/>
        </p:nvPicPr>
        <p:blipFill>
          <a:blip r:embed="rId3"/>
          <a:stretch>
            <a:fillRect/>
          </a:stretch>
        </p:blipFill>
        <p:spPr>
          <a:xfrm>
            <a:off x="1600200" y="5029200"/>
            <a:ext cx="5087155" cy="1407268"/>
          </a:xfrm>
          <a:prstGeom prst="rect">
            <a:avLst/>
          </a:prstGeom>
        </p:spPr>
      </p:pic>
    </p:spTree>
    <p:extLst>
      <p:ext uri="{BB962C8B-B14F-4D97-AF65-F5344CB8AC3E}">
        <p14:creationId xmlns:p14="http://schemas.microsoft.com/office/powerpoint/2010/main" val="2710762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AB9-E5FE-478A-9665-40C54802CF65}"/>
              </a:ext>
            </a:extLst>
          </p:cNvPr>
          <p:cNvSpPr>
            <a:spLocks noGrp="1"/>
          </p:cNvSpPr>
          <p:nvPr>
            <p:ph type="title"/>
          </p:nvPr>
        </p:nvSpPr>
        <p:spPr/>
        <p:txBody>
          <a:bodyPr/>
          <a:lstStyle/>
          <a:p>
            <a:r>
              <a:rPr lang="en-US" dirty="0"/>
              <a:t>Change phone to char(12)</a:t>
            </a:r>
          </a:p>
        </p:txBody>
      </p:sp>
      <p:sp>
        <p:nvSpPr>
          <p:cNvPr id="3" name="Rectangle 2">
            <a:extLst>
              <a:ext uri="{FF2B5EF4-FFF2-40B4-BE49-F238E27FC236}">
                <a16:creationId xmlns:a16="http://schemas.microsoft.com/office/drawing/2014/main" id="{A482DDEE-6F6C-4755-A40A-9AC70C8C8DBC}"/>
              </a:ext>
            </a:extLst>
          </p:cNvPr>
          <p:cNvSpPr/>
          <p:nvPr/>
        </p:nvSpPr>
        <p:spPr>
          <a:xfrm>
            <a:off x="990600" y="4495800"/>
            <a:ext cx="7315200" cy="707886"/>
          </a:xfrm>
          <a:prstGeom prst="rect">
            <a:avLst/>
          </a:prstGeom>
        </p:spPr>
        <p:txBody>
          <a:bodyPr wrap="square">
            <a:spAutoFit/>
          </a:bodyPr>
          <a:lstStyle/>
          <a:p>
            <a:r>
              <a:rPr lang="en-US" sz="2000" dirty="0"/>
              <a:t>ALTER TABLE `</a:t>
            </a:r>
            <a:r>
              <a:rPr lang="en-US" sz="2000" dirty="0" err="1"/>
              <a:t>mydatabase</a:t>
            </a:r>
            <a:r>
              <a:rPr lang="en-US" sz="2000" dirty="0"/>
              <a:t>`.`employee` CHANGE COLUMN `phone` `phone` CHAR(12) NULL DEFAULT NULL ;</a:t>
            </a:r>
          </a:p>
        </p:txBody>
      </p:sp>
      <p:pic>
        <p:nvPicPr>
          <p:cNvPr id="4" name="Picture 3">
            <a:extLst>
              <a:ext uri="{FF2B5EF4-FFF2-40B4-BE49-F238E27FC236}">
                <a16:creationId xmlns:a16="http://schemas.microsoft.com/office/drawing/2014/main" id="{473A1A2C-1C2A-453A-8A64-72416C48946A}"/>
              </a:ext>
            </a:extLst>
          </p:cNvPr>
          <p:cNvPicPr>
            <a:picLocks noChangeAspect="1"/>
          </p:cNvPicPr>
          <p:nvPr/>
        </p:nvPicPr>
        <p:blipFill>
          <a:blip r:embed="rId2"/>
          <a:stretch>
            <a:fillRect/>
          </a:stretch>
        </p:blipFill>
        <p:spPr>
          <a:xfrm>
            <a:off x="1676400" y="1926105"/>
            <a:ext cx="3348507" cy="1977957"/>
          </a:xfrm>
          <a:prstGeom prst="rect">
            <a:avLst/>
          </a:prstGeom>
        </p:spPr>
      </p:pic>
    </p:spTree>
    <p:extLst>
      <p:ext uri="{BB962C8B-B14F-4D97-AF65-F5344CB8AC3E}">
        <p14:creationId xmlns:p14="http://schemas.microsoft.com/office/powerpoint/2010/main" val="431570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419D-73D6-4BE0-800B-0EDD38A0FEBB}"/>
              </a:ext>
            </a:extLst>
          </p:cNvPr>
          <p:cNvSpPr>
            <a:spLocks noGrp="1"/>
          </p:cNvSpPr>
          <p:nvPr>
            <p:ph type="title"/>
          </p:nvPr>
        </p:nvSpPr>
        <p:spPr/>
        <p:txBody>
          <a:bodyPr/>
          <a:lstStyle/>
          <a:p>
            <a:r>
              <a:rPr lang="en-US" dirty="0"/>
              <a:t>Delete phone field</a:t>
            </a:r>
          </a:p>
        </p:txBody>
      </p:sp>
      <p:pic>
        <p:nvPicPr>
          <p:cNvPr id="3" name="Picture 2">
            <a:extLst>
              <a:ext uri="{FF2B5EF4-FFF2-40B4-BE49-F238E27FC236}">
                <a16:creationId xmlns:a16="http://schemas.microsoft.com/office/drawing/2014/main" id="{AA5D1ACC-AD20-4DD0-BF77-FB1E8BF12656}"/>
              </a:ext>
            </a:extLst>
          </p:cNvPr>
          <p:cNvPicPr>
            <a:picLocks noChangeAspect="1"/>
          </p:cNvPicPr>
          <p:nvPr/>
        </p:nvPicPr>
        <p:blipFill>
          <a:blip r:embed="rId2"/>
          <a:stretch>
            <a:fillRect/>
          </a:stretch>
        </p:blipFill>
        <p:spPr>
          <a:xfrm>
            <a:off x="1295399" y="1828800"/>
            <a:ext cx="2904033" cy="2362200"/>
          </a:xfrm>
          <a:prstGeom prst="rect">
            <a:avLst/>
          </a:prstGeom>
        </p:spPr>
      </p:pic>
      <p:sp>
        <p:nvSpPr>
          <p:cNvPr id="5" name="Rectangle 4">
            <a:extLst>
              <a:ext uri="{FF2B5EF4-FFF2-40B4-BE49-F238E27FC236}">
                <a16:creationId xmlns:a16="http://schemas.microsoft.com/office/drawing/2014/main" id="{1672ACEF-DC91-4945-A4C8-D7DDD832A914}"/>
              </a:ext>
            </a:extLst>
          </p:cNvPr>
          <p:cNvSpPr/>
          <p:nvPr/>
        </p:nvSpPr>
        <p:spPr>
          <a:xfrm>
            <a:off x="1447800" y="4800600"/>
            <a:ext cx="5867400" cy="707886"/>
          </a:xfrm>
          <a:prstGeom prst="rect">
            <a:avLst/>
          </a:prstGeom>
        </p:spPr>
        <p:txBody>
          <a:bodyPr wrap="square">
            <a:spAutoFit/>
          </a:bodyPr>
          <a:lstStyle/>
          <a:p>
            <a:r>
              <a:rPr lang="en-US" sz="2000" dirty="0"/>
              <a:t>ALTER TABLE `</a:t>
            </a:r>
            <a:r>
              <a:rPr lang="en-US" sz="2000" dirty="0" err="1"/>
              <a:t>mydatabase</a:t>
            </a:r>
            <a:r>
              <a:rPr lang="en-US" sz="2000" dirty="0"/>
              <a:t>`.`employee` DROP COLUMN `phone`;</a:t>
            </a:r>
          </a:p>
        </p:txBody>
      </p:sp>
    </p:spTree>
    <p:extLst>
      <p:ext uri="{BB962C8B-B14F-4D97-AF65-F5344CB8AC3E}">
        <p14:creationId xmlns:p14="http://schemas.microsoft.com/office/powerpoint/2010/main" val="3257186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97C47-AEC8-49D4-9625-C1937223928E}"/>
              </a:ext>
            </a:extLst>
          </p:cNvPr>
          <p:cNvSpPr>
            <a:spLocks noGrp="1"/>
          </p:cNvSpPr>
          <p:nvPr>
            <p:ph type="title"/>
          </p:nvPr>
        </p:nvSpPr>
        <p:spPr/>
        <p:txBody>
          <a:bodyPr/>
          <a:lstStyle/>
          <a:p>
            <a:r>
              <a:rPr lang="en-US" dirty="0"/>
              <a:t>Domain Constraints</a:t>
            </a:r>
          </a:p>
        </p:txBody>
      </p:sp>
      <p:sp>
        <p:nvSpPr>
          <p:cNvPr id="3" name="Content Placeholder 2">
            <a:extLst>
              <a:ext uri="{FF2B5EF4-FFF2-40B4-BE49-F238E27FC236}">
                <a16:creationId xmlns:a16="http://schemas.microsoft.com/office/drawing/2014/main" id="{4F47BEA6-D426-4706-B9F1-E0AAD1B7E521}"/>
              </a:ext>
            </a:extLst>
          </p:cNvPr>
          <p:cNvSpPr>
            <a:spLocks noGrp="1"/>
          </p:cNvSpPr>
          <p:nvPr>
            <p:ph idx="1"/>
          </p:nvPr>
        </p:nvSpPr>
        <p:spPr/>
        <p:txBody>
          <a:bodyPr/>
          <a:lstStyle/>
          <a:p>
            <a:r>
              <a:rPr lang="en-US" dirty="0"/>
              <a:t>Add default value for a field:</a:t>
            </a:r>
          </a:p>
          <a:p>
            <a:pPr lvl="1"/>
            <a:r>
              <a:rPr lang="en-US" dirty="0"/>
              <a:t>Set ‘m’ to be the default value for the sex field</a:t>
            </a:r>
          </a:p>
          <a:p>
            <a:r>
              <a:rPr lang="en-US" dirty="0"/>
              <a:t>Add domain constraints:</a:t>
            </a:r>
          </a:p>
          <a:p>
            <a:pPr lvl="1"/>
            <a:r>
              <a:rPr lang="en-US" dirty="0"/>
              <a:t>Set sex field to accept ‘m’ or ‘f’ or ‘x’ only</a:t>
            </a:r>
          </a:p>
        </p:txBody>
      </p:sp>
    </p:spTree>
    <p:extLst>
      <p:ext uri="{BB962C8B-B14F-4D97-AF65-F5344CB8AC3E}">
        <p14:creationId xmlns:p14="http://schemas.microsoft.com/office/powerpoint/2010/main" val="1630076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6EFF0-BE3E-4B44-B7DC-70CBB5B73BB6}"/>
              </a:ext>
            </a:extLst>
          </p:cNvPr>
          <p:cNvSpPr>
            <a:spLocks noGrp="1"/>
          </p:cNvSpPr>
          <p:nvPr>
            <p:ph type="title"/>
          </p:nvPr>
        </p:nvSpPr>
        <p:spPr/>
        <p:txBody>
          <a:bodyPr/>
          <a:lstStyle/>
          <a:p>
            <a:r>
              <a:rPr lang="en-US" sz="4000" dirty="0"/>
              <a:t>Alter table</a:t>
            </a:r>
            <a:br>
              <a:rPr lang="en-US" sz="4000" dirty="0"/>
            </a:br>
            <a:r>
              <a:rPr lang="en-US" sz="2800" dirty="0"/>
              <a:t>Set ‘m’ to be the default value for the sex field</a:t>
            </a:r>
            <a:endParaRPr lang="en-US" sz="4000" dirty="0"/>
          </a:p>
        </p:txBody>
      </p:sp>
      <p:pic>
        <p:nvPicPr>
          <p:cNvPr id="3" name="Picture 2">
            <a:extLst>
              <a:ext uri="{FF2B5EF4-FFF2-40B4-BE49-F238E27FC236}">
                <a16:creationId xmlns:a16="http://schemas.microsoft.com/office/drawing/2014/main" id="{6D7D2BE5-0557-48D1-B603-0CE8E2DABE06}"/>
              </a:ext>
            </a:extLst>
          </p:cNvPr>
          <p:cNvPicPr>
            <a:picLocks noChangeAspect="1"/>
          </p:cNvPicPr>
          <p:nvPr/>
        </p:nvPicPr>
        <p:blipFill>
          <a:blip r:embed="rId2"/>
          <a:stretch>
            <a:fillRect/>
          </a:stretch>
        </p:blipFill>
        <p:spPr>
          <a:xfrm>
            <a:off x="1126901" y="2602917"/>
            <a:ext cx="6432997" cy="2010383"/>
          </a:xfrm>
          <a:prstGeom prst="rect">
            <a:avLst/>
          </a:prstGeom>
        </p:spPr>
      </p:pic>
      <p:sp>
        <p:nvSpPr>
          <p:cNvPr id="4" name="TextBox 3">
            <a:extLst>
              <a:ext uri="{FF2B5EF4-FFF2-40B4-BE49-F238E27FC236}">
                <a16:creationId xmlns:a16="http://schemas.microsoft.com/office/drawing/2014/main" id="{95113CE3-AD13-407A-9239-1F5D5B6E63DD}"/>
              </a:ext>
            </a:extLst>
          </p:cNvPr>
          <p:cNvSpPr txBox="1"/>
          <p:nvPr/>
        </p:nvSpPr>
        <p:spPr>
          <a:xfrm>
            <a:off x="838199" y="1563185"/>
            <a:ext cx="701040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Change the Default column of sex field to ‘m’ and click Apply</a:t>
            </a:r>
          </a:p>
        </p:txBody>
      </p:sp>
      <p:sp>
        <p:nvSpPr>
          <p:cNvPr id="5" name="Rectangle 4">
            <a:extLst>
              <a:ext uri="{FF2B5EF4-FFF2-40B4-BE49-F238E27FC236}">
                <a16:creationId xmlns:a16="http://schemas.microsoft.com/office/drawing/2014/main" id="{A17965A5-BE2F-4AEA-944F-B5A60E03001A}"/>
              </a:ext>
            </a:extLst>
          </p:cNvPr>
          <p:cNvSpPr/>
          <p:nvPr/>
        </p:nvSpPr>
        <p:spPr>
          <a:xfrm>
            <a:off x="1066800" y="4826748"/>
            <a:ext cx="7010400" cy="132343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Generated code: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ALTER TABLE `</a:t>
            </a:r>
            <a:r>
              <a:rPr kumimoji="0" lang="en-US"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mydatabase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`.`employee` CHANGE COLUMN `sex` `sex` CHAR(1) NULL DEFAULT 'm' ;</a:t>
            </a:r>
          </a:p>
        </p:txBody>
      </p:sp>
    </p:spTree>
    <p:extLst>
      <p:ext uri="{BB962C8B-B14F-4D97-AF65-F5344CB8AC3E}">
        <p14:creationId xmlns:p14="http://schemas.microsoft.com/office/powerpoint/2010/main" val="138487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5DA04-F2DF-4A40-AF44-B2FA3F7AD52B}"/>
              </a:ext>
            </a:extLst>
          </p:cNvPr>
          <p:cNvSpPr>
            <a:spLocks noGrp="1"/>
          </p:cNvSpPr>
          <p:nvPr>
            <p:ph type="title"/>
          </p:nvPr>
        </p:nvSpPr>
        <p:spPr>
          <a:xfrm>
            <a:off x="381000" y="152400"/>
            <a:ext cx="8153400" cy="715962"/>
          </a:xfrm>
        </p:spPr>
        <p:txBody>
          <a:bodyPr/>
          <a:lstStyle/>
          <a:p>
            <a:r>
              <a:rPr lang="en-US" sz="3600" dirty="0"/>
              <a:t>Major Steps in a Creating Database</a:t>
            </a:r>
          </a:p>
        </p:txBody>
      </p:sp>
      <p:sp>
        <p:nvSpPr>
          <p:cNvPr id="3" name="Content Placeholder 2">
            <a:extLst>
              <a:ext uri="{FF2B5EF4-FFF2-40B4-BE49-F238E27FC236}">
                <a16:creationId xmlns:a16="http://schemas.microsoft.com/office/drawing/2014/main" id="{FF2CC431-9EAD-4B8C-9B27-BA8C262E44D3}"/>
              </a:ext>
            </a:extLst>
          </p:cNvPr>
          <p:cNvSpPr>
            <a:spLocks noGrp="1"/>
          </p:cNvSpPr>
          <p:nvPr>
            <p:ph idx="1"/>
          </p:nvPr>
        </p:nvSpPr>
        <p:spPr>
          <a:xfrm>
            <a:off x="609600" y="839459"/>
            <a:ext cx="8305800" cy="5676900"/>
          </a:xfrm>
        </p:spPr>
        <p:txBody>
          <a:bodyPr/>
          <a:lstStyle/>
          <a:p>
            <a:r>
              <a:rPr lang="en-US" dirty="0"/>
              <a:t>Create schema:</a:t>
            </a:r>
          </a:p>
          <a:p>
            <a:pPr lvl="1"/>
            <a:r>
              <a:rPr lang="en-US" dirty="0"/>
              <a:t>A schema may contains many tables.</a:t>
            </a:r>
          </a:p>
          <a:p>
            <a:r>
              <a:rPr lang="en-US" dirty="0"/>
              <a:t>Create tables:</a:t>
            </a:r>
          </a:p>
          <a:p>
            <a:pPr lvl="1"/>
            <a:r>
              <a:rPr lang="en-US" dirty="0"/>
              <a:t>Define columns and columns’ data type</a:t>
            </a:r>
          </a:p>
          <a:p>
            <a:r>
              <a:rPr lang="en-US" dirty="0"/>
              <a:t>Create constraints:</a:t>
            </a:r>
          </a:p>
          <a:p>
            <a:pPr lvl="1"/>
            <a:r>
              <a:rPr lang="en-US" dirty="0"/>
              <a:t>Primary key constraints</a:t>
            </a:r>
          </a:p>
          <a:p>
            <a:pPr lvl="2"/>
            <a:r>
              <a:rPr lang="en-US" dirty="0"/>
              <a:t>Every table must have a key field</a:t>
            </a:r>
          </a:p>
          <a:p>
            <a:pPr lvl="1"/>
            <a:r>
              <a:rPr lang="en-US" dirty="0"/>
              <a:t>Domain constraints</a:t>
            </a:r>
          </a:p>
          <a:p>
            <a:pPr lvl="2"/>
            <a:r>
              <a:rPr lang="en-US" dirty="0"/>
              <a:t>Default value</a:t>
            </a:r>
          </a:p>
          <a:p>
            <a:pPr lvl="2"/>
            <a:r>
              <a:rPr lang="en-US" dirty="0"/>
              <a:t>Column’s acceptable values</a:t>
            </a:r>
          </a:p>
          <a:p>
            <a:pPr lvl="1"/>
            <a:r>
              <a:rPr lang="en-US" dirty="0"/>
              <a:t>Referential integrity</a:t>
            </a:r>
          </a:p>
          <a:p>
            <a:pPr lvl="2"/>
            <a:r>
              <a:rPr lang="en-US" dirty="0"/>
              <a:t>Maintain relationship between entities</a:t>
            </a:r>
          </a:p>
        </p:txBody>
      </p:sp>
    </p:spTree>
    <p:extLst>
      <p:ext uri="{BB962C8B-B14F-4D97-AF65-F5344CB8AC3E}">
        <p14:creationId xmlns:p14="http://schemas.microsoft.com/office/powerpoint/2010/main" val="4213443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FE79C-282B-40EC-B5AF-287687E86A6D}"/>
              </a:ext>
            </a:extLst>
          </p:cNvPr>
          <p:cNvSpPr>
            <a:spLocks noGrp="1"/>
          </p:cNvSpPr>
          <p:nvPr>
            <p:ph type="title"/>
          </p:nvPr>
        </p:nvSpPr>
        <p:spPr>
          <a:xfrm>
            <a:off x="457200" y="274638"/>
            <a:ext cx="8153400" cy="6583362"/>
          </a:xfrm>
        </p:spPr>
        <p:txBody>
          <a:bodyPr/>
          <a:lstStyle/>
          <a:p>
            <a:pPr algn="l"/>
            <a:r>
              <a:rPr lang="en-US" sz="3600" dirty="0"/>
              <a:t>Use SQL CHECK keyword to add domain constraint</a:t>
            </a:r>
            <a:br>
              <a:rPr lang="en-US" sz="3600" dirty="0"/>
            </a:br>
            <a:r>
              <a:rPr lang="en-US" sz="2800" dirty="0"/>
              <a:t>Note: Workbench does not offer visual support to add constraint using CHECK.  We must use command to do it.</a:t>
            </a:r>
            <a:br>
              <a:rPr lang="en-US" sz="2800" dirty="0"/>
            </a:br>
            <a:r>
              <a:rPr lang="en-US" sz="3200" dirty="0"/>
              <a:t>Command syntax:</a:t>
            </a:r>
            <a:br>
              <a:rPr lang="en-US" sz="3200" dirty="0"/>
            </a:br>
            <a:br>
              <a:rPr lang="en-US" sz="3200" dirty="0"/>
            </a:br>
            <a:r>
              <a:rPr lang="en-US" sz="2800" dirty="0"/>
              <a:t>ALTER TABLE </a:t>
            </a:r>
            <a:r>
              <a:rPr lang="en-US" sz="2800" dirty="0" err="1"/>
              <a:t>tablename</a:t>
            </a:r>
            <a:br>
              <a:rPr lang="en-US" sz="2800" dirty="0"/>
            </a:br>
            <a:r>
              <a:rPr lang="en-US" sz="2800" dirty="0"/>
              <a:t>ADD CONSTRAINT </a:t>
            </a:r>
            <a:r>
              <a:rPr lang="en-US" sz="2800" dirty="0" err="1"/>
              <a:t>constraintname</a:t>
            </a:r>
            <a:br>
              <a:rPr lang="en-US" sz="2800" dirty="0"/>
            </a:br>
            <a:r>
              <a:rPr lang="en-US" sz="2800" dirty="0"/>
              <a:t>CHECK (criteria);</a:t>
            </a:r>
            <a:br>
              <a:rPr lang="en-US" sz="2800" dirty="0"/>
            </a:br>
            <a:br>
              <a:rPr lang="en-US" sz="3200" dirty="0"/>
            </a:br>
            <a:r>
              <a:rPr lang="en-US" sz="3200" dirty="0"/>
              <a:t>Example: Add constraint to the sex field to accept only ‘m’ or ‘f’ or ‘x’.</a:t>
            </a:r>
            <a:endParaRPr lang="en-US" sz="3600" dirty="0"/>
          </a:p>
        </p:txBody>
      </p:sp>
    </p:spTree>
    <p:extLst>
      <p:ext uri="{BB962C8B-B14F-4D97-AF65-F5344CB8AC3E}">
        <p14:creationId xmlns:p14="http://schemas.microsoft.com/office/powerpoint/2010/main" val="2543926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007" y="122238"/>
            <a:ext cx="7848600" cy="1096962"/>
          </a:xfrm>
        </p:spPr>
        <p:txBody>
          <a:bodyPr/>
          <a:lstStyle/>
          <a:p>
            <a:r>
              <a:rPr lang="en-US" sz="3600" dirty="0"/>
              <a:t>Examples: Adding Domain Constraint using Alter Table command</a:t>
            </a:r>
          </a:p>
        </p:txBody>
      </p:sp>
      <p:sp>
        <p:nvSpPr>
          <p:cNvPr id="3" name="Rectangle 2"/>
          <p:cNvSpPr/>
          <p:nvPr/>
        </p:nvSpPr>
        <p:spPr>
          <a:xfrm>
            <a:off x="419100" y="1249685"/>
            <a:ext cx="8305800" cy="2862322"/>
          </a:xfrm>
          <a:prstGeom prst="rect">
            <a:avLst/>
          </a:prstGeom>
        </p:spPr>
        <p:txBody>
          <a:bodyPr wrap="square">
            <a:spAutoFit/>
          </a:bodyPr>
          <a:lstStyle/>
          <a:p>
            <a:pPr lvl="0"/>
            <a:r>
              <a:rPr lang="en-US" sz="2400" dirty="0">
                <a:solidFill>
                  <a:srgbClr val="000000"/>
                </a:solidFill>
              </a:rPr>
              <a:t>USE </a:t>
            </a:r>
            <a:r>
              <a:rPr lang="en-US" sz="2400" dirty="0" err="1">
                <a:solidFill>
                  <a:srgbClr val="000000"/>
                </a:solidFill>
              </a:rPr>
              <a:t>mydatabase</a:t>
            </a:r>
            <a:r>
              <a:rPr lang="en-US" sz="2400" dirty="0">
                <a:solidFill>
                  <a:srgbClr val="000000"/>
                </a:solidFill>
              </a:rPr>
              <a:t>;</a:t>
            </a:r>
          </a:p>
          <a:p>
            <a:pPr lvl="0"/>
            <a:r>
              <a:rPr lang="en-US" sz="2400" dirty="0">
                <a:solidFill>
                  <a:srgbClr val="000000"/>
                </a:solidFill>
              </a:rPr>
              <a:t>ALTER TABLE employee ADD CONSTRAINT </a:t>
            </a:r>
            <a:r>
              <a:rPr lang="en-US" sz="2400" dirty="0" err="1">
                <a:solidFill>
                  <a:srgbClr val="000000"/>
                </a:solidFill>
              </a:rPr>
              <a:t>validSex</a:t>
            </a:r>
            <a:r>
              <a:rPr lang="en-US" sz="2400" dirty="0">
                <a:solidFill>
                  <a:srgbClr val="000000"/>
                </a:solidFill>
              </a:rPr>
              <a:t> CHECK (sex in ('M','F','X’));</a:t>
            </a:r>
          </a:p>
          <a:p>
            <a:pPr lvl="0"/>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After creating the constraint, this insert statement will trigger invalid sex error: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lvl="0"/>
            <a:r>
              <a:rPr lang="en-US" dirty="0">
                <a:solidFill>
                  <a:srgbClr val="000000"/>
                </a:solidFill>
              </a:rPr>
              <a:t>insert into employee values('e34','aaa','d', 65000,'2010-07-04’);</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0D455A0-9E2C-4504-9CF4-C29E259ACBF2}"/>
              </a:ext>
            </a:extLst>
          </p:cNvPr>
          <p:cNvPicPr>
            <a:picLocks noChangeAspect="1"/>
          </p:cNvPicPr>
          <p:nvPr/>
        </p:nvPicPr>
        <p:blipFill>
          <a:blip r:embed="rId2"/>
          <a:stretch>
            <a:fillRect/>
          </a:stretch>
        </p:blipFill>
        <p:spPr>
          <a:xfrm>
            <a:off x="272426" y="4343400"/>
            <a:ext cx="8889967" cy="1066800"/>
          </a:xfrm>
          <a:prstGeom prst="rect">
            <a:avLst/>
          </a:prstGeom>
        </p:spPr>
      </p:pic>
      <p:sp>
        <p:nvSpPr>
          <p:cNvPr id="5" name="TextBox 4">
            <a:extLst>
              <a:ext uri="{FF2B5EF4-FFF2-40B4-BE49-F238E27FC236}">
                <a16:creationId xmlns:a16="http://schemas.microsoft.com/office/drawing/2014/main" id="{B891AEB0-C3FE-4C3E-8532-E40F60C4C6FA}"/>
              </a:ext>
            </a:extLst>
          </p:cNvPr>
          <p:cNvSpPr txBox="1"/>
          <p:nvPr/>
        </p:nvSpPr>
        <p:spPr>
          <a:xfrm>
            <a:off x="342900" y="5576784"/>
            <a:ext cx="8382000" cy="830997"/>
          </a:xfrm>
          <a:prstGeom prst="rect">
            <a:avLst/>
          </a:prstGeom>
          <a:noFill/>
        </p:spPr>
        <p:txBody>
          <a:bodyPr wrap="square" rtlCol="0">
            <a:spAutoFit/>
          </a:bodyPr>
          <a:lstStyle/>
          <a:p>
            <a:r>
              <a:rPr lang="en-US" sz="2400" b="1" dirty="0"/>
              <a:t>Note: You need to adjust the “output” window size to view the messages.</a:t>
            </a:r>
          </a:p>
        </p:txBody>
      </p:sp>
    </p:spTree>
    <p:extLst>
      <p:ext uri="{BB962C8B-B14F-4D97-AF65-F5344CB8AC3E}">
        <p14:creationId xmlns:p14="http://schemas.microsoft.com/office/powerpoint/2010/main" val="156711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DD21-695F-4EF5-81CB-E51036A2CA42}"/>
              </a:ext>
            </a:extLst>
          </p:cNvPr>
          <p:cNvSpPr>
            <a:spLocks noGrp="1"/>
          </p:cNvSpPr>
          <p:nvPr>
            <p:ph type="title"/>
          </p:nvPr>
        </p:nvSpPr>
        <p:spPr/>
        <p:txBody>
          <a:bodyPr/>
          <a:lstStyle/>
          <a:p>
            <a:r>
              <a:rPr lang="en-US" sz="4000" dirty="0"/>
              <a:t>Change the salary field to accept only values less than 100000</a:t>
            </a:r>
          </a:p>
        </p:txBody>
      </p:sp>
      <p:sp>
        <p:nvSpPr>
          <p:cNvPr id="3" name="Rectangle 2">
            <a:extLst>
              <a:ext uri="{FF2B5EF4-FFF2-40B4-BE49-F238E27FC236}">
                <a16:creationId xmlns:a16="http://schemas.microsoft.com/office/drawing/2014/main" id="{C87C257F-B205-43E9-9C7C-865AAF40DCCE}"/>
              </a:ext>
            </a:extLst>
          </p:cNvPr>
          <p:cNvSpPr/>
          <p:nvPr/>
        </p:nvSpPr>
        <p:spPr>
          <a:xfrm>
            <a:off x="685800" y="1600200"/>
            <a:ext cx="8229600" cy="830997"/>
          </a:xfrm>
          <a:prstGeom prst="rect">
            <a:avLst/>
          </a:prstGeom>
        </p:spPr>
        <p:txBody>
          <a:bodyPr wrap="square">
            <a:spAutoFit/>
          </a:bodyPr>
          <a:lstStyle/>
          <a:p>
            <a:r>
              <a:rPr lang="en-US" sz="2400" dirty="0"/>
              <a:t>ALTER TABLE employee</a:t>
            </a:r>
          </a:p>
          <a:p>
            <a:r>
              <a:rPr lang="en-US" sz="2400" dirty="0"/>
              <a:t>ADD CONSTRAINT </a:t>
            </a:r>
            <a:r>
              <a:rPr lang="en-US" sz="2400" dirty="0" err="1"/>
              <a:t>validSalary</a:t>
            </a:r>
            <a:r>
              <a:rPr lang="en-US" sz="2400" dirty="0"/>
              <a:t> CHECK (salary &lt;100000);</a:t>
            </a:r>
          </a:p>
        </p:txBody>
      </p:sp>
      <p:sp>
        <p:nvSpPr>
          <p:cNvPr id="4" name="Rectangle 3">
            <a:extLst>
              <a:ext uri="{FF2B5EF4-FFF2-40B4-BE49-F238E27FC236}">
                <a16:creationId xmlns:a16="http://schemas.microsoft.com/office/drawing/2014/main" id="{4E6B51E8-6995-4A35-95BA-58374863520E}"/>
              </a:ext>
            </a:extLst>
          </p:cNvPr>
          <p:cNvSpPr/>
          <p:nvPr/>
        </p:nvSpPr>
        <p:spPr>
          <a:xfrm>
            <a:off x="685800" y="2613759"/>
            <a:ext cx="7315200" cy="1015663"/>
          </a:xfrm>
          <a:prstGeom prst="rect">
            <a:avLst/>
          </a:prstGeom>
        </p:spPr>
        <p:txBody>
          <a:bodyPr wrap="square">
            <a:spAutoFit/>
          </a:bodyPr>
          <a:lstStyle/>
          <a:p>
            <a:r>
              <a:rPr lang="en-US" sz="2400" dirty="0"/>
              <a:t>This insert statement will trigger invalid salary error:</a:t>
            </a:r>
          </a:p>
          <a:p>
            <a:endParaRPr lang="en-US" dirty="0"/>
          </a:p>
          <a:p>
            <a:r>
              <a:rPr lang="en-US" dirty="0"/>
              <a:t>insert into employee values('e35','aaa','m',6000000.0,'2020-10-10');</a:t>
            </a:r>
          </a:p>
        </p:txBody>
      </p:sp>
      <p:pic>
        <p:nvPicPr>
          <p:cNvPr id="9" name="Picture 8">
            <a:extLst>
              <a:ext uri="{FF2B5EF4-FFF2-40B4-BE49-F238E27FC236}">
                <a16:creationId xmlns:a16="http://schemas.microsoft.com/office/drawing/2014/main" id="{ED2F3C04-B160-4975-ADF7-050685B8B446}"/>
              </a:ext>
            </a:extLst>
          </p:cNvPr>
          <p:cNvPicPr>
            <a:picLocks noChangeAspect="1"/>
          </p:cNvPicPr>
          <p:nvPr/>
        </p:nvPicPr>
        <p:blipFill>
          <a:blip r:embed="rId2"/>
          <a:stretch>
            <a:fillRect/>
          </a:stretch>
        </p:blipFill>
        <p:spPr>
          <a:xfrm>
            <a:off x="152400" y="4731604"/>
            <a:ext cx="8915400" cy="474867"/>
          </a:xfrm>
          <a:prstGeom prst="rect">
            <a:avLst/>
          </a:prstGeom>
        </p:spPr>
      </p:pic>
    </p:spTree>
    <p:extLst>
      <p:ext uri="{BB962C8B-B14F-4D97-AF65-F5344CB8AC3E}">
        <p14:creationId xmlns:p14="http://schemas.microsoft.com/office/powerpoint/2010/main" val="3404217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zh-TW">
                <a:ea typeface="新細明體" charset="-120"/>
              </a:rPr>
              <a:t>Dropping Constraints</a:t>
            </a:r>
            <a:endParaRPr lang="en-US" altLang="en-US"/>
          </a:p>
        </p:txBody>
      </p:sp>
      <p:sp>
        <p:nvSpPr>
          <p:cNvPr id="20483" name="Rectangle 3"/>
          <p:cNvSpPr>
            <a:spLocks noGrp="1" noChangeArrowheads="1"/>
          </p:cNvSpPr>
          <p:nvPr>
            <p:ph type="body" idx="1"/>
          </p:nvPr>
        </p:nvSpPr>
        <p:spPr>
          <a:xfrm>
            <a:off x="459377" y="4876800"/>
            <a:ext cx="8610600" cy="1828800"/>
          </a:xfrm>
        </p:spPr>
        <p:txBody>
          <a:bodyPr/>
          <a:lstStyle/>
          <a:p>
            <a:pPr lvl="1">
              <a:buFontTx/>
              <a:buNone/>
            </a:pPr>
            <a:r>
              <a:rPr lang="en-US" altLang="zh-TW" dirty="0">
                <a:ea typeface="新細明體" charset="-120"/>
              </a:rPr>
              <a:t>Standard SQL:  ALTER TABLE </a:t>
            </a:r>
            <a:r>
              <a:rPr lang="en-US" altLang="zh-TW" dirty="0" err="1">
                <a:ea typeface="新細明體" charset="-120"/>
              </a:rPr>
              <a:t>tablename</a:t>
            </a:r>
            <a:endParaRPr lang="en-US" altLang="zh-TW" dirty="0">
              <a:ea typeface="新細明體" charset="-120"/>
            </a:endParaRPr>
          </a:p>
          <a:p>
            <a:pPr lvl="1">
              <a:buFontTx/>
              <a:buNone/>
            </a:pPr>
            <a:r>
              <a:rPr lang="en-US" altLang="zh-TW" dirty="0">
                <a:ea typeface="新細明體" charset="-120"/>
              </a:rPr>
              <a:t>DROP CONSTRAINT </a:t>
            </a:r>
            <a:r>
              <a:rPr lang="en-US" altLang="zh-TW" dirty="0" err="1">
                <a:ea typeface="新細明體" charset="-120"/>
              </a:rPr>
              <a:t>constraintname</a:t>
            </a:r>
            <a:r>
              <a:rPr lang="en-US" altLang="zh-TW" dirty="0">
                <a:ea typeface="新細明體" charset="-120"/>
              </a:rPr>
              <a:t>;</a:t>
            </a:r>
            <a:endParaRPr lang="en-US" altLang="en-US" dirty="0"/>
          </a:p>
        </p:txBody>
      </p:sp>
      <p:sp>
        <p:nvSpPr>
          <p:cNvPr id="2" name="Rectangle 1"/>
          <p:cNvSpPr/>
          <p:nvPr/>
        </p:nvSpPr>
        <p:spPr>
          <a:xfrm>
            <a:off x="655320" y="1447800"/>
            <a:ext cx="8229600" cy="2286000"/>
          </a:xfrm>
          <a:prstGeom prst="rect">
            <a:avLst/>
          </a:prstGeom>
        </p:spPr>
        <p:txBody>
          <a:bodyPr wrap="square">
            <a:spAutoFit/>
          </a:bodyPr>
          <a:lstStyle/>
          <a:p>
            <a:r>
              <a:rPr lang="en-US" sz="2800" dirty="0"/>
              <a:t>To drop Check constraint, MySQL uses Drop Check command:</a:t>
            </a:r>
          </a:p>
          <a:p>
            <a:endParaRPr lang="en-US" sz="2800" dirty="0"/>
          </a:p>
          <a:p>
            <a:r>
              <a:rPr lang="en-US" sz="2800" dirty="0"/>
              <a:t>ALTER TABLE employee DROP CHECK </a:t>
            </a:r>
            <a:r>
              <a:rPr lang="en-US" sz="2800" dirty="0" err="1"/>
              <a:t>validSalary</a:t>
            </a:r>
            <a:r>
              <a:rPr lang="en-US" sz="2800" dirty="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7F184-4694-47C1-ADC2-334E3E44328C}"/>
              </a:ext>
            </a:extLst>
          </p:cNvPr>
          <p:cNvSpPr>
            <a:spLocks noGrp="1"/>
          </p:cNvSpPr>
          <p:nvPr>
            <p:ph type="title"/>
          </p:nvPr>
        </p:nvSpPr>
        <p:spPr>
          <a:xfrm>
            <a:off x="457200" y="274638"/>
            <a:ext cx="8153400" cy="1935162"/>
          </a:xfrm>
        </p:spPr>
        <p:txBody>
          <a:bodyPr/>
          <a:lstStyle/>
          <a:p>
            <a:r>
              <a:rPr lang="en-US" sz="3600" dirty="0"/>
              <a:t>Change the salary field to accept only values between 1000 and 100000</a:t>
            </a:r>
          </a:p>
        </p:txBody>
      </p:sp>
      <p:sp>
        <p:nvSpPr>
          <p:cNvPr id="3" name="Rectangle 2">
            <a:extLst>
              <a:ext uri="{FF2B5EF4-FFF2-40B4-BE49-F238E27FC236}">
                <a16:creationId xmlns:a16="http://schemas.microsoft.com/office/drawing/2014/main" id="{0A8CA36E-0E41-41E6-991D-572E41C2B62D}"/>
              </a:ext>
            </a:extLst>
          </p:cNvPr>
          <p:cNvSpPr/>
          <p:nvPr/>
        </p:nvSpPr>
        <p:spPr>
          <a:xfrm>
            <a:off x="762000" y="2286000"/>
            <a:ext cx="6553200" cy="1200329"/>
          </a:xfrm>
          <a:prstGeom prst="rect">
            <a:avLst/>
          </a:prstGeom>
        </p:spPr>
        <p:txBody>
          <a:bodyPr wrap="square">
            <a:spAutoFit/>
          </a:bodyPr>
          <a:lstStyle/>
          <a:p>
            <a:r>
              <a:rPr lang="en-US" sz="2400" dirty="0"/>
              <a:t>ALTER TABLE employee</a:t>
            </a:r>
          </a:p>
          <a:p>
            <a:r>
              <a:rPr lang="en-US" sz="2400" dirty="0"/>
              <a:t>ADD CONSTRAINT </a:t>
            </a:r>
            <a:r>
              <a:rPr lang="en-US" sz="2400" dirty="0" err="1"/>
              <a:t>validSalaryRange</a:t>
            </a:r>
            <a:r>
              <a:rPr lang="en-US" sz="2400" dirty="0"/>
              <a:t> CHECK (salary between 1000 and 100000);</a:t>
            </a:r>
          </a:p>
        </p:txBody>
      </p:sp>
      <p:sp>
        <p:nvSpPr>
          <p:cNvPr id="4" name="Rectangle 3">
            <a:extLst>
              <a:ext uri="{FF2B5EF4-FFF2-40B4-BE49-F238E27FC236}">
                <a16:creationId xmlns:a16="http://schemas.microsoft.com/office/drawing/2014/main" id="{E82E71B3-34C9-4DE6-8656-3204D77AA45E}"/>
              </a:ext>
            </a:extLst>
          </p:cNvPr>
          <p:cNvSpPr/>
          <p:nvPr/>
        </p:nvSpPr>
        <p:spPr>
          <a:xfrm>
            <a:off x="762000" y="4191000"/>
            <a:ext cx="7848600" cy="1015663"/>
          </a:xfrm>
          <a:prstGeom prst="rect">
            <a:avLst/>
          </a:prstGeom>
        </p:spPr>
        <p:txBody>
          <a:bodyPr wrap="square">
            <a:spAutoFit/>
          </a:bodyPr>
          <a:lstStyle/>
          <a:p>
            <a:r>
              <a:rPr lang="en-US" sz="2000" dirty="0"/>
              <a:t>This insert statement will trigger invalid salary range error:</a:t>
            </a:r>
          </a:p>
          <a:p>
            <a:endParaRPr lang="en-US" sz="2000" dirty="0"/>
          </a:p>
          <a:p>
            <a:r>
              <a:rPr lang="en-US" sz="2000" dirty="0"/>
              <a:t>insert into employee values('e35','aaa','m',900.0,'2020-10-10');</a:t>
            </a:r>
          </a:p>
        </p:txBody>
      </p:sp>
    </p:spTree>
    <p:extLst>
      <p:ext uri="{BB962C8B-B14F-4D97-AF65-F5344CB8AC3E}">
        <p14:creationId xmlns:p14="http://schemas.microsoft.com/office/powerpoint/2010/main" val="679980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249362"/>
          </a:xfrm>
        </p:spPr>
        <p:txBody>
          <a:bodyPr/>
          <a:lstStyle/>
          <a:p>
            <a:r>
              <a:rPr lang="en-US" sz="3600" dirty="0"/>
              <a:t>SHOW CREATE TABLE Statement</a:t>
            </a:r>
          </a:p>
        </p:txBody>
      </p:sp>
      <p:sp>
        <p:nvSpPr>
          <p:cNvPr id="3" name="Content Placeholder 2"/>
          <p:cNvSpPr>
            <a:spLocks noGrp="1"/>
          </p:cNvSpPr>
          <p:nvPr>
            <p:ph idx="1"/>
          </p:nvPr>
        </p:nvSpPr>
        <p:spPr>
          <a:xfrm>
            <a:off x="609600" y="1905000"/>
            <a:ext cx="8229600" cy="4525963"/>
          </a:xfrm>
        </p:spPr>
        <p:txBody>
          <a:bodyPr/>
          <a:lstStyle/>
          <a:p>
            <a:r>
              <a:rPr lang="en-US" dirty="0"/>
              <a:t>SHOW CREATE TABLE </a:t>
            </a:r>
            <a:r>
              <a:rPr lang="en-US" dirty="0" err="1"/>
              <a:t>tbl_name</a:t>
            </a:r>
            <a:endParaRPr lang="en-US" dirty="0"/>
          </a:p>
          <a:p>
            <a:pPr lvl="1"/>
            <a:r>
              <a:rPr lang="en-US" dirty="0"/>
              <a:t>Shows the CREATE TABLE statement that creates the named table including constraints.</a:t>
            </a:r>
          </a:p>
          <a:p>
            <a:r>
              <a:rPr lang="en-US" dirty="0"/>
              <a:t>Example:</a:t>
            </a:r>
          </a:p>
          <a:p>
            <a:pPr lvl="1"/>
            <a:r>
              <a:rPr lang="en-US" dirty="0"/>
              <a:t>Use </a:t>
            </a:r>
            <a:r>
              <a:rPr lang="en-US" dirty="0" err="1"/>
              <a:t>mydatabase</a:t>
            </a:r>
            <a:r>
              <a:rPr lang="en-US" dirty="0"/>
              <a:t>;</a:t>
            </a:r>
          </a:p>
          <a:p>
            <a:pPr lvl="1"/>
            <a:r>
              <a:rPr lang="en-US" dirty="0"/>
              <a:t>show create table employee;</a:t>
            </a:r>
          </a:p>
        </p:txBody>
      </p:sp>
    </p:spTree>
    <p:extLst>
      <p:ext uri="{BB962C8B-B14F-4D97-AF65-F5344CB8AC3E}">
        <p14:creationId xmlns:p14="http://schemas.microsoft.com/office/powerpoint/2010/main" val="1972961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zh-TW">
                <a:ea typeface="新細明體" charset="-120"/>
              </a:rPr>
              <a:t>Renaming a Table</a:t>
            </a:r>
            <a:endParaRPr lang="en-US" altLang="en-US"/>
          </a:p>
        </p:txBody>
      </p:sp>
      <p:sp>
        <p:nvSpPr>
          <p:cNvPr id="16387" name="Rectangle 3"/>
          <p:cNvSpPr>
            <a:spLocks noGrp="1" noChangeArrowheads="1"/>
          </p:cNvSpPr>
          <p:nvPr>
            <p:ph type="body" idx="1"/>
          </p:nvPr>
        </p:nvSpPr>
        <p:spPr>
          <a:xfrm>
            <a:off x="457200" y="1600201"/>
            <a:ext cx="8610600" cy="3048000"/>
          </a:xfrm>
        </p:spPr>
        <p:txBody>
          <a:bodyPr/>
          <a:lstStyle/>
          <a:p>
            <a:r>
              <a:rPr lang="en-US" altLang="zh-TW" dirty="0">
                <a:ea typeface="新細明體" charset="-120"/>
              </a:rPr>
              <a:t>Using Workbench:</a:t>
            </a:r>
          </a:p>
          <a:p>
            <a:pPr lvl="1"/>
            <a:r>
              <a:rPr lang="en-US" altLang="zh-TW" dirty="0">
                <a:ea typeface="新細明體" charset="-120"/>
              </a:rPr>
              <a:t>Right click the table name and choose Alter Table</a:t>
            </a:r>
          </a:p>
          <a:p>
            <a:pPr lvl="1"/>
            <a:r>
              <a:rPr lang="en-US" altLang="zh-TW" dirty="0">
                <a:ea typeface="新細明體" charset="-120"/>
              </a:rPr>
              <a:t>Change the table name to a new name and then click Apply.</a:t>
            </a:r>
          </a:p>
          <a:p>
            <a:pPr lvl="1"/>
            <a:endParaRPr lang="en-US" altLang="en-US" dirty="0"/>
          </a:p>
        </p:txBody>
      </p:sp>
    </p:spTree>
    <p:extLst>
      <p:ext uri="{BB962C8B-B14F-4D97-AF65-F5344CB8AC3E}">
        <p14:creationId xmlns:p14="http://schemas.microsoft.com/office/powerpoint/2010/main" val="2066652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Removing a Table</a:t>
            </a:r>
          </a:p>
        </p:txBody>
      </p:sp>
      <p:sp>
        <p:nvSpPr>
          <p:cNvPr id="11267" name="Rectangle 3"/>
          <p:cNvSpPr>
            <a:spLocks noGrp="1" noChangeArrowheads="1"/>
          </p:cNvSpPr>
          <p:nvPr>
            <p:ph type="body" idx="1"/>
          </p:nvPr>
        </p:nvSpPr>
        <p:spPr/>
        <p:txBody>
          <a:bodyPr/>
          <a:lstStyle/>
          <a:p>
            <a:r>
              <a:rPr lang="en-US" altLang="en-US" dirty="0"/>
              <a:t>Using Workbench: Right click the table name and choose Drop Table</a:t>
            </a:r>
          </a:p>
          <a:p>
            <a:r>
              <a:rPr lang="en-US" altLang="en-US" dirty="0"/>
              <a:t>Using command line:</a:t>
            </a:r>
          </a:p>
          <a:p>
            <a:pPr lvl="1"/>
            <a:r>
              <a:rPr lang="en-US" altLang="en-US" dirty="0"/>
              <a:t>Drop Table </a:t>
            </a:r>
            <a:r>
              <a:rPr lang="en-US" altLang="en-US" dirty="0" err="1"/>
              <a:t>tableName</a:t>
            </a:r>
            <a:r>
              <a:rPr lang="en-US" altLang="en-US" dirty="0"/>
              <a:t>;</a:t>
            </a:r>
          </a:p>
        </p:txBody>
      </p:sp>
    </p:spTree>
    <p:extLst>
      <p:ext uri="{BB962C8B-B14F-4D97-AF65-F5344CB8AC3E}">
        <p14:creationId xmlns:p14="http://schemas.microsoft.com/office/powerpoint/2010/main" val="3802412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6CBA5226-3D04-4A11-A0BB-A72394058C6D}"/>
              </a:ext>
            </a:extLst>
          </p:cNvPr>
          <p:cNvSpPr>
            <a:spLocks noGrp="1"/>
          </p:cNvSpPr>
          <p:nvPr>
            <p:ph type="title"/>
          </p:nvPr>
        </p:nvSpPr>
        <p:spPr/>
        <p:txBody>
          <a:bodyPr/>
          <a:lstStyle/>
          <a:p>
            <a:pPr eaLnBrk="1" hangingPunct="1"/>
            <a:r>
              <a:rPr lang="en-US" altLang="en-US" sz="4400" dirty="0"/>
              <a:t>Referential Integrity </a:t>
            </a:r>
          </a:p>
        </p:txBody>
      </p:sp>
      <p:sp>
        <p:nvSpPr>
          <p:cNvPr id="35843" name="Content Placeholder 2">
            <a:extLst>
              <a:ext uri="{FF2B5EF4-FFF2-40B4-BE49-F238E27FC236}">
                <a16:creationId xmlns:a16="http://schemas.microsoft.com/office/drawing/2014/main" id="{CA2FD638-3CB9-48E6-A81C-76A2B43A91A8}"/>
              </a:ext>
            </a:extLst>
          </p:cNvPr>
          <p:cNvSpPr>
            <a:spLocks noGrp="1"/>
          </p:cNvSpPr>
          <p:nvPr>
            <p:ph idx="1"/>
          </p:nvPr>
        </p:nvSpPr>
        <p:spPr/>
        <p:txBody>
          <a:bodyPr/>
          <a:lstStyle/>
          <a:p>
            <a:pPr eaLnBrk="1" hangingPunct="1"/>
            <a:r>
              <a:rPr lang="en-US" altLang="en-US" sz="3200" dirty="0"/>
              <a:t>In relationships, data is linked between two or more tables. This is achieved by having the foreign key (in the associated table) reference a primary key value (in the primary – or parent – table). </a:t>
            </a:r>
          </a:p>
          <a:p>
            <a:pPr eaLnBrk="1" hangingPunct="1"/>
            <a:r>
              <a:rPr lang="en-US" altLang="en-US" sz="3200" dirty="0"/>
              <a:t>So, referential integrity requires that, whenever a foreign key value is used it must reference a valid, existing primary key in the parent table.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5662-CCDC-49D5-9006-3910770C3E7A}"/>
              </a:ext>
            </a:extLst>
          </p:cNvPr>
          <p:cNvSpPr>
            <a:spLocks noGrp="1"/>
          </p:cNvSpPr>
          <p:nvPr>
            <p:ph type="title"/>
          </p:nvPr>
        </p:nvSpPr>
        <p:spPr/>
        <p:txBody>
          <a:bodyPr/>
          <a:lstStyle/>
          <a:p>
            <a:r>
              <a:rPr lang="en-US" sz="3000" dirty="0"/>
              <a:t>1:M relationship between Faculty and Student</a:t>
            </a:r>
          </a:p>
        </p:txBody>
      </p:sp>
      <p:pic>
        <p:nvPicPr>
          <p:cNvPr id="4" name="Picture 3">
            <a:extLst>
              <a:ext uri="{FF2B5EF4-FFF2-40B4-BE49-F238E27FC236}">
                <a16:creationId xmlns:a16="http://schemas.microsoft.com/office/drawing/2014/main" id="{B6CC9023-34BE-43FA-9DA3-473BA35B6AB4}"/>
              </a:ext>
            </a:extLst>
          </p:cNvPr>
          <p:cNvPicPr>
            <a:picLocks noChangeAspect="1"/>
          </p:cNvPicPr>
          <p:nvPr/>
        </p:nvPicPr>
        <p:blipFill>
          <a:blip r:embed="rId2"/>
          <a:stretch>
            <a:fillRect/>
          </a:stretch>
        </p:blipFill>
        <p:spPr>
          <a:xfrm>
            <a:off x="1018095" y="2978117"/>
            <a:ext cx="2534267" cy="1583867"/>
          </a:xfrm>
          <a:prstGeom prst="rect">
            <a:avLst/>
          </a:prstGeom>
        </p:spPr>
      </p:pic>
      <p:pic>
        <p:nvPicPr>
          <p:cNvPr id="5" name="Picture 4">
            <a:extLst>
              <a:ext uri="{FF2B5EF4-FFF2-40B4-BE49-F238E27FC236}">
                <a16:creationId xmlns:a16="http://schemas.microsoft.com/office/drawing/2014/main" id="{E95099C3-5E4D-4DD3-9324-F61CEDB69FF9}"/>
              </a:ext>
            </a:extLst>
          </p:cNvPr>
          <p:cNvPicPr>
            <a:picLocks noChangeAspect="1"/>
          </p:cNvPicPr>
          <p:nvPr/>
        </p:nvPicPr>
        <p:blipFill>
          <a:blip r:embed="rId3"/>
          <a:stretch>
            <a:fillRect/>
          </a:stretch>
        </p:blipFill>
        <p:spPr>
          <a:xfrm>
            <a:off x="4475432" y="3070029"/>
            <a:ext cx="4361459" cy="1727519"/>
          </a:xfrm>
          <a:prstGeom prst="rect">
            <a:avLst/>
          </a:prstGeom>
        </p:spPr>
      </p:pic>
      <p:sp>
        <p:nvSpPr>
          <p:cNvPr id="6" name="TextBox 5">
            <a:extLst>
              <a:ext uri="{FF2B5EF4-FFF2-40B4-BE49-F238E27FC236}">
                <a16:creationId xmlns:a16="http://schemas.microsoft.com/office/drawing/2014/main" id="{212630D4-6ECD-47EA-900A-0DF4A3375778}"/>
              </a:ext>
            </a:extLst>
          </p:cNvPr>
          <p:cNvSpPr txBox="1"/>
          <p:nvPr/>
        </p:nvSpPr>
        <p:spPr>
          <a:xfrm>
            <a:off x="1018094" y="2241930"/>
            <a:ext cx="1795806" cy="369332"/>
          </a:xfrm>
          <a:prstGeom prst="rect">
            <a:avLst/>
          </a:prstGeom>
          <a:noFill/>
        </p:spPr>
        <p:txBody>
          <a:bodyPr wrap="square" rtlCol="0">
            <a:spAutoFit/>
          </a:bodyPr>
          <a:lstStyle/>
          <a:p>
            <a:pPr defTabSz="685800" fontAlgn="auto">
              <a:spcBef>
                <a:spcPts val="0"/>
              </a:spcBef>
              <a:spcAft>
                <a:spcPts val="0"/>
              </a:spcAft>
            </a:pPr>
            <a:r>
              <a:rPr lang="en-US" dirty="0">
                <a:solidFill>
                  <a:srgbClr val="000000"/>
                </a:solidFill>
                <a:latin typeface="Arial"/>
              </a:rPr>
              <a:t>Faculty table</a:t>
            </a:r>
          </a:p>
        </p:txBody>
      </p:sp>
      <p:sp>
        <p:nvSpPr>
          <p:cNvPr id="7" name="TextBox 6">
            <a:extLst>
              <a:ext uri="{FF2B5EF4-FFF2-40B4-BE49-F238E27FC236}">
                <a16:creationId xmlns:a16="http://schemas.microsoft.com/office/drawing/2014/main" id="{CC3D68F2-D05D-4F0C-A8BB-8F00E4E9CA82}"/>
              </a:ext>
            </a:extLst>
          </p:cNvPr>
          <p:cNvSpPr txBox="1"/>
          <p:nvPr/>
        </p:nvSpPr>
        <p:spPr>
          <a:xfrm>
            <a:off x="4411745" y="2263319"/>
            <a:ext cx="2505175" cy="369332"/>
          </a:xfrm>
          <a:prstGeom prst="rect">
            <a:avLst/>
          </a:prstGeom>
          <a:noFill/>
        </p:spPr>
        <p:txBody>
          <a:bodyPr wrap="square" rtlCol="0">
            <a:spAutoFit/>
          </a:bodyPr>
          <a:lstStyle/>
          <a:p>
            <a:pPr defTabSz="685800" fontAlgn="auto">
              <a:spcBef>
                <a:spcPts val="0"/>
              </a:spcBef>
              <a:spcAft>
                <a:spcPts val="0"/>
              </a:spcAft>
            </a:pPr>
            <a:r>
              <a:rPr lang="en-US" dirty="0">
                <a:solidFill>
                  <a:srgbClr val="000000"/>
                </a:solidFill>
                <a:latin typeface="Arial"/>
              </a:rPr>
              <a:t>Student table</a:t>
            </a:r>
          </a:p>
        </p:txBody>
      </p:sp>
      <p:sp>
        <p:nvSpPr>
          <p:cNvPr id="8" name="TextBox 7">
            <a:extLst>
              <a:ext uri="{FF2B5EF4-FFF2-40B4-BE49-F238E27FC236}">
                <a16:creationId xmlns:a16="http://schemas.microsoft.com/office/drawing/2014/main" id="{632F1D7E-7C99-4AFF-9AFA-AB8FB81B60FC}"/>
              </a:ext>
            </a:extLst>
          </p:cNvPr>
          <p:cNvSpPr txBox="1"/>
          <p:nvPr/>
        </p:nvSpPr>
        <p:spPr>
          <a:xfrm>
            <a:off x="912044" y="5014471"/>
            <a:ext cx="5889396" cy="369332"/>
          </a:xfrm>
          <a:prstGeom prst="rect">
            <a:avLst/>
          </a:prstGeom>
          <a:noFill/>
        </p:spPr>
        <p:txBody>
          <a:bodyPr wrap="square" rtlCol="0">
            <a:spAutoFit/>
          </a:bodyPr>
          <a:lstStyle/>
          <a:p>
            <a:pPr defTabSz="685800" fontAlgn="auto">
              <a:spcBef>
                <a:spcPts val="0"/>
              </a:spcBef>
              <a:spcAft>
                <a:spcPts val="0"/>
              </a:spcAft>
            </a:pPr>
            <a:r>
              <a:rPr lang="en-US" dirty="0">
                <a:solidFill>
                  <a:srgbClr val="000000"/>
                </a:solidFill>
                <a:latin typeface="Arial"/>
              </a:rPr>
              <a:t>Student s3’s record violates the referential integrity.</a:t>
            </a:r>
          </a:p>
        </p:txBody>
      </p:sp>
    </p:spTree>
    <p:extLst>
      <p:ext uri="{BB962C8B-B14F-4D97-AF65-F5344CB8AC3E}">
        <p14:creationId xmlns:p14="http://schemas.microsoft.com/office/powerpoint/2010/main" val="2547904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61119"/>
            <a:ext cx="8229600" cy="639762"/>
          </a:xfrm>
        </p:spPr>
        <p:txBody>
          <a:bodyPr/>
          <a:lstStyle/>
          <a:p>
            <a:r>
              <a:rPr lang="en-US" altLang="en-US" sz="3200" dirty="0"/>
              <a:t>Brief History of SQL</a:t>
            </a:r>
          </a:p>
        </p:txBody>
      </p:sp>
      <p:sp>
        <p:nvSpPr>
          <p:cNvPr id="4099" name="Rectangle 3"/>
          <p:cNvSpPr>
            <a:spLocks noGrp="1" noChangeArrowheads="1"/>
          </p:cNvSpPr>
          <p:nvPr>
            <p:ph type="body" idx="1"/>
          </p:nvPr>
        </p:nvSpPr>
        <p:spPr>
          <a:xfrm>
            <a:off x="228600" y="723900"/>
            <a:ext cx="8763000" cy="6134100"/>
          </a:xfrm>
        </p:spPr>
        <p:txBody>
          <a:bodyPr/>
          <a:lstStyle/>
          <a:p>
            <a:pPr>
              <a:lnSpc>
                <a:spcPct val="90000"/>
              </a:lnSpc>
            </a:pPr>
            <a:r>
              <a:rPr lang="en-US" altLang="en-US" sz="2400" dirty="0"/>
              <a:t>Developed in early 1970 for relational data model:</a:t>
            </a:r>
          </a:p>
          <a:p>
            <a:pPr lvl="1">
              <a:lnSpc>
                <a:spcPct val="90000"/>
              </a:lnSpc>
            </a:pPr>
            <a:r>
              <a:rPr lang="en-US" altLang="en-US" sz="2000" dirty="0"/>
              <a:t>Structured English Query Language (SEQUEL)</a:t>
            </a:r>
          </a:p>
          <a:p>
            <a:pPr lvl="1">
              <a:lnSpc>
                <a:spcPct val="90000"/>
              </a:lnSpc>
            </a:pPr>
            <a:r>
              <a:rPr lang="en-US" altLang="en-US" sz="2000" dirty="0"/>
              <a:t>Implemented with IBM System R</a:t>
            </a:r>
          </a:p>
          <a:p>
            <a:pPr>
              <a:lnSpc>
                <a:spcPct val="90000"/>
              </a:lnSpc>
            </a:pPr>
            <a:r>
              <a:rPr lang="en-US" altLang="en-US" sz="2800" dirty="0"/>
              <a:t>1987 first ISO standard version</a:t>
            </a:r>
          </a:p>
          <a:p>
            <a:pPr>
              <a:lnSpc>
                <a:spcPct val="90000"/>
              </a:lnSpc>
            </a:pPr>
            <a:r>
              <a:rPr lang="en-US" altLang="en-US" sz="2400" dirty="0"/>
              <a:t>1992 SQL 2</a:t>
            </a:r>
          </a:p>
          <a:p>
            <a:pPr>
              <a:lnSpc>
                <a:spcPct val="90000"/>
              </a:lnSpc>
            </a:pPr>
            <a:r>
              <a:rPr lang="en-US" altLang="en-US" sz="2800" dirty="0"/>
              <a:t>1999 SQL 3</a:t>
            </a:r>
            <a:endParaRPr lang="en-US" altLang="zh-TW" sz="2800" dirty="0">
              <a:ea typeface="新細明體" charset="-120"/>
            </a:endParaRPr>
          </a:p>
          <a:p>
            <a:pPr lvl="1">
              <a:lnSpc>
                <a:spcPct val="90000"/>
              </a:lnSpc>
            </a:pPr>
            <a:r>
              <a:rPr lang="en-US" altLang="en-US" sz="2400" dirty="0"/>
              <a:t>Object-relational model</a:t>
            </a:r>
            <a:endParaRPr lang="en-US" altLang="zh-TW" sz="2400" dirty="0">
              <a:ea typeface="新細明體" charset="-120"/>
            </a:endParaRPr>
          </a:p>
          <a:p>
            <a:pPr>
              <a:lnSpc>
                <a:spcPct val="90000"/>
              </a:lnSpc>
            </a:pPr>
            <a:r>
              <a:rPr lang="en-US" altLang="zh-TW" sz="2800" dirty="0">
                <a:ea typeface="新細明體" charset="-120"/>
              </a:rPr>
              <a:t>2003:SQL 2003</a:t>
            </a:r>
          </a:p>
          <a:p>
            <a:pPr lvl="1">
              <a:lnSpc>
                <a:spcPct val="90000"/>
              </a:lnSpc>
            </a:pPr>
            <a:r>
              <a:rPr lang="en-US" altLang="zh-TW" sz="2400" dirty="0">
                <a:ea typeface="新細明體" charset="-120"/>
              </a:rPr>
              <a:t>SQL/XML</a:t>
            </a:r>
          </a:p>
          <a:p>
            <a:pPr>
              <a:lnSpc>
                <a:spcPct val="90000"/>
              </a:lnSpc>
            </a:pPr>
            <a:r>
              <a:rPr lang="en-US" altLang="zh-TW" sz="2800" dirty="0">
                <a:ea typeface="新細明體" charset="-120"/>
              </a:rPr>
              <a:t>2016: SQL 2016</a:t>
            </a:r>
          </a:p>
          <a:p>
            <a:pPr lvl="1">
              <a:lnSpc>
                <a:spcPct val="90000"/>
              </a:lnSpc>
            </a:pPr>
            <a:r>
              <a:rPr lang="en-US" altLang="zh-TW" sz="2400" dirty="0">
                <a:ea typeface="新細明體" charset="-120"/>
              </a:rPr>
              <a:t>Adding JSON support</a:t>
            </a:r>
          </a:p>
          <a:p>
            <a:pPr>
              <a:lnSpc>
                <a:spcPct val="90000"/>
              </a:lnSpc>
            </a:pPr>
            <a:r>
              <a:rPr lang="en-US" altLang="zh-TW" sz="2800" dirty="0">
                <a:ea typeface="新細明體" charset="-120"/>
              </a:rPr>
              <a:t>2019: </a:t>
            </a:r>
            <a:r>
              <a:rPr lang="en-US" altLang="zh-TW" sz="2400" dirty="0">
                <a:ea typeface="新細明體" charset="-120"/>
              </a:rPr>
              <a:t>SQL 2019 </a:t>
            </a:r>
            <a:r>
              <a:rPr lang="en-US" altLang="zh-TW" sz="2800" dirty="0">
                <a:ea typeface="新細明體" charset="-120"/>
              </a:rPr>
              <a:t>– adding support for </a:t>
            </a:r>
            <a:r>
              <a:rPr lang="en-US" altLang="zh-TW" sz="2400" dirty="0">
                <a:ea typeface="新細明體" charset="-120"/>
              </a:rPr>
              <a:t>multidimensional array</a:t>
            </a:r>
            <a:endParaRPr lang="en-US" altLang="zh-TW" sz="2800" dirty="0">
              <a:ea typeface="新細明體" charset="-120"/>
            </a:endParaRPr>
          </a:p>
          <a:p>
            <a:pPr>
              <a:lnSpc>
                <a:spcPct val="90000"/>
              </a:lnSpc>
            </a:pPr>
            <a:r>
              <a:rPr lang="en-US" altLang="zh-TW" sz="2800" dirty="0">
                <a:ea typeface="新細明體" charset="-120"/>
              </a:rPr>
              <a:t>2023: adding support to access graphs stored in </a:t>
            </a:r>
            <a:r>
              <a:rPr lang="en-US" altLang="zh-TW" sz="2400" dirty="0">
                <a:ea typeface="新細明體" charset="-120"/>
              </a:rPr>
              <a:t>SQL tables.</a:t>
            </a:r>
            <a:endParaRPr lang="en-US" altLang="zh-TW" sz="2800" dirty="0">
              <a:ea typeface="新細明體" charset="-120"/>
            </a:endParaRPr>
          </a:p>
        </p:txBody>
      </p:sp>
    </p:spTree>
    <p:extLst>
      <p:ext uri="{BB962C8B-B14F-4D97-AF65-F5344CB8AC3E}">
        <p14:creationId xmlns:p14="http://schemas.microsoft.com/office/powerpoint/2010/main" val="27249920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8E5942AE-72CC-423D-80D3-441069253187}"/>
              </a:ext>
            </a:extLst>
          </p:cNvPr>
          <p:cNvSpPr>
            <a:spLocks noGrp="1"/>
          </p:cNvSpPr>
          <p:nvPr>
            <p:ph type="title"/>
          </p:nvPr>
        </p:nvSpPr>
        <p:spPr/>
        <p:txBody>
          <a:bodyPr/>
          <a:lstStyle/>
          <a:p>
            <a:pPr eaLnBrk="1" hangingPunct="1"/>
            <a:r>
              <a:rPr lang="en-US" altLang="en-US" sz="3600" dirty="0"/>
              <a:t>FOREIGN KEY Constraints</a:t>
            </a:r>
            <a:br>
              <a:rPr lang="en-US" altLang="en-US" dirty="0"/>
            </a:br>
            <a:r>
              <a:rPr lang="en-US" altLang="en-US" sz="1800" dirty="0"/>
              <a:t>https://dev.mysql.com/doc/refman/8.0/en/create-table-foreign-keys.html#foreign-key-referential-actions</a:t>
            </a:r>
          </a:p>
        </p:txBody>
      </p:sp>
      <p:sp>
        <p:nvSpPr>
          <p:cNvPr id="36867" name="Content Placeholder 2">
            <a:extLst>
              <a:ext uri="{FF2B5EF4-FFF2-40B4-BE49-F238E27FC236}">
                <a16:creationId xmlns:a16="http://schemas.microsoft.com/office/drawing/2014/main" id="{7E43BD83-253E-458A-8894-E9E27F4BD1B9}"/>
              </a:ext>
            </a:extLst>
          </p:cNvPr>
          <p:cNvSpPr>
            <a:spLocks noGrp="1"/>
          </p:cNvSpPr>
          <p:nvPr>
            <p:ph idx="1"/>
          </p:nvPr>
        </p:nvSpPr>
        <p:spPr>
          <a:xfrm>
            <a:off x="762000" y="1981200"/>
            <a:ext cx="7543800" cy="3276600"/>
          </a:xfrm>
        </p:spPr>
        <p:txBody>
          <a:bodyPr/>
          <a:lstStyle/>
          <a:p>
            <a:pPr eaLnBrk="1" hangingPunct="1"/>
            <a:r>
              <a:rPr lang="en-US" altLang="en-US" sz="2800" dirty="0"/>
              <a:t>A foreign key relationship involves a parent table that holds the initial column values, and a child table with column values that reference the parent column values. </a:t>
            </a:r>
          </a:p>
          <a:p>
            <a:pPr eaLnBrk="1" hangingPunct="1"/>
            <a:r>
              <a:rPr lang="en-US" altLang="en-US" sz="2800" dirty="0"/>
              <a:t>A foreign key constraint is defined on the child table.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7B1ECC16-AAE0-471A-8E47-3208954AE549}"/>
              </a:ext>
            </a:extLst>
          </p:cNvPr>
          <p:cNvSpPr>
            <a:spLocks noGrp="1"/>
          </p:cNvSpPr>
          <p:nvPr>
            <p:ph type="title"/>
          </p:nvPr>
        </p:nvSpPr>
        <p:spPr>
          <a:xfrm>
            <a:off x="304800" y="274638"/>
            <a:ext cx="8686800" cy="1129862"/>
          </a:xfrm>
        </p:spPr>
        <p:txBody>
          <a:bodyPr/>
          <a:lstStyle/>
          <a:p>
            <a:pPr eaLnBrk="1" hangingPunct="1"/>
            <a:r>
              <a:rPr lang="en-US" altLang="en-US" sz="3200" dirty="0"/>
              <a:t>Using Workbench to define foreign key</a:t>
            </a:r>
            <a:br>
              <a:rPr lang="en-US" altLang="en-US" sz="3200" dirty="0"/>
            </a:br>
            <a:br>
              <a:rPr lang="en-US" altLang="en-US" sz="2100" dirty="0"/>
            </a:br>
            <a:r>
              <a:rPr lang="en-US" altLang="en-US" sz="2400" dirty="0"/>
              <a:t>Example: 1:M relationship between Department and Employee</a:t>
            </a:r>
            <a:endParaRPr lang="en-US" altLang="en-US" sz="2100" dirty="0"/>
          </a:p>
        </p:txBody>
      </p:sp>
      <p:sp>
        <p:nvSpPr>
          <p:cNvPr id="37891" name="Content Placeholder 2">
            <a:extLst>
              <a:ext uri="{FF2B5EF4-FFF2-40B4-BE49-F238E27FC236}">
                <a16:creationId xmlns:a16="http://schemas.microsoft.com/office/drawing/2014/main" id="{ED8118AF-E00B-4A5C-A8AA-74731AEEF97A}"/>
              </a:ext>
            </a:extLst>
          </p:cNvPr>
          <p:cNvSpPr>
            <a:spLocks noGrp="1"/>
          </p:cNvSpPr>
          <p:nvPr>
            <p:ph idx="1"/>
          </p:nvPr>
        </p:nvSpPr>
        <p:spPr>
          <a:xfrm>
            <a:off x="457200" y="4343400"/>
            <a:ext cx="8229600" cy="3394472"/>
          </a:xfrm>
        </p:spPr>
        <p:txBody>
          <a:bodyPr/>
          <a:lstStyle/>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pic>
        <p:nvPicPr>
          <p:cNvPr id="2" name="Picture 1">
            <a:extLst>
              <a:ext uri="{FF2B5EF4-FFF2-40B4-BE49-F238E27FC236}">
                <a16:creationId xmlns:a16="http://schemas.microsoft.com/office/drawing/2014/main" id="{FA4333C1-803B-4F20-AAF7-DFD69FB893C4}"/>
              </a:ext>
            </a:extLst>
          </p:cNvPr>
          <p:cNvPicPr>
            <a:picLocks noChangeAspect="1"/>
          </p:cNvPicPr>
          <p:nvPr/>
        </p:nvPicPr>
        <p:blipFill>
          <a:blip r:embed="rId2"/>
          <a:stretch>
            <a:fillRect/>
          </a:stretch>
        </p:blipFill>
        <p:spPr>
          <a:xfrm>
            <a:off x="1524000" y="2551386"/>
            <a:ext cx="5638800" cy="264589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73A32-9430-4357-B2C8-8E9A2DC0548D}"/>
              </a:ext>
            </a:extLst>
          </p:cNvPr>
          <p:cNvSpPr>
            <a:spLocks noGrp="1"/>
          </p:cNvSpPr>
          <p:nvPr>
            <p:ph type="title"/>
          </p:nvPr>
        </p:nvSpPr>
        <p:spPr/>
        <p:txBody>
          <a:bodyPr/>
          <a:lstStyle/>
          <a:p>
            <a:r>
              <a:rPr lang="en-US" sz="3600" dirty="0"/>
              <a:t>Exercise: Create a Department Table</a:t>
            </a:r>
          </a:p>
        </p:txBody>
      </p:sp>
      <p:sp>
        <p:nvSpPr>
          <p:cNvPr id="3" name="Content Placeholder 2">
            <a:extLst>
              <a:ext uri="{FF2B5EF4-FFF2-40B4-BE49-F238E27FC236}">
                <a16:creationId xmlns:a16="http://schemas.microsoft.com/office/drawing/2014/main" id="{29F2F4C0-4088-482C-A215-BE33B247FDC3}"/>
              </a:ext>
            </a:extLst>
          </p:cNvPr>
          <p:cNvSpPr>
            <a:spLocks noGrp="1"/>
          </p:cNvSpPr>
          <p:nvPr>
            <p:ph idx="1"/>
          </p:nvPr>
        </p:nvSpPr>
        <p:spPr/>
        <p:txBody>
          <a:bodyPr/>
          <a:lstStyle/>
          <a:p>
            <a:r>
              <a:rPr lang="en-US" dirty="0"/>
              <a:t>Fields:</a:t>
            </a:r>
          </a:p>
          <a:p>
            <a:pPr lvl="1"/>
            <a:r>
              <a:rPr lang="en-US" dirty="0" err="1"/>
              <a:t>DeptID</a:t>
            </a:r>
            <a:r>
              <a:rPr lang="en-US" dirty="0"/>
              <a:t>, Char(10)</a:t>
            </a:r>
          </a:p>
          <a:p>
            <a:pPr lvl="1"/>
            <a:r>
              <a:rPr lang="en-US" dirty="0" err="1"/>
              <a:t>DeptName</a:t>
            </a:r>
            <a:r>
              <a:rPr lang="en-US" dirty="0"/>
              <a:t>, </a:t>
            </a:r>
            <a:r>
              <a:rPr lang="en-US" dirty="0" err="1"/>
              <a:t>VarChar</a:t>
            </a:r>
            <a:r>
              <a:rPr lang="en-US" dirty="0"/>
              <a:t>(30)</a:t>
            </a:r>
          </a:p>
          <a:p>
            <a:pPr lvl="1"/>
            <a:r>
              <a:rPr lang="en-US" dirty="0" err="1"/>
              <a:t>DeptPhone</a:t>
            </a:r>
            <a:r>
              <a:rPr lang="en-US" dirty="0"/>
              <a:t>, Char(10)</a:t>
            </a:r>
          </a:p>
          <a:p>
            <a:pPr lvl="1"/>
            <a:r>
              <a:rPr lang="en-US" dirty="0" err="1"/>
              <a:t>DeptEmail</a:t>
            </a:r>
            <a:r>
              <a:rPr lang="en-US" dirty="0"/>
              <a:t>, Char(30)</a:t>
            </a:r>
          </a:p>
        </p:txBody>
      </p:sp>
    </p:spTree>
    <p:extLst>
      <p:ext uri="{BB962C8B-B14F-4D97-AF65-F5344CB8AC3E}">
        <p14:creationId xmlns:p14="http://schemas.microsoft.com/office/powerpoint/2010/main" val="514127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3C16D-BCBE-4900-A1F4-1C13B0E2320D}"/>
              </a:ext>
            </a:extLst>
          </p:cNvPr>
          <p:cNvSpPr>
            <a:spLocks noGrp="1"/>
          </p:cNvSpPr>
          <p:nvPr>
            <p:ph type="title"/>
          </p:nvPr>
        </p:nvSpPr>
        <p:spPr>
          <a:xfrm>
            <a:off x="457200" y="274638"/>
            <a:ext cx="8229600" cy="648178"/>
          </a:xfrm>
        </p:spPr>
        <p:txBody>
          <a:bodyPr/>
          <a:lstStyle/>
          <a:p>
            <a:r>
              <a:rPr lang="en-US" dirty="0"/>
              <a:t>Add </a:t>
            </a:r>
            <a:r>
              <a:rPr lang="en-US" dirty="0" err="1"/>
              <a:t>deptID</a:t>
            </a:r>
            <a:r>
              <a:rPr lang="en-US" dirty="0"/>
              <a:t> to the employee table</a:t>
            </a:r>
          </a:p>
        </p:txBody>
      </p:sp>
      <p:sp>
        <p:nvSpPr>
          <p:cNvPr id="3" name="Content Placeholder 2">
            <a:extLst>
              <a:ext uri="{FF2B5EF4-FFF2-40B4-BE49-F238E27FC236}">
                <a16:creationId xmlns:a16="http://schemas.microsoft.com/office/drawing/2014/main" id="{FA5A5B2A-8BD1-4DB9-ACF8-C14627EEB0A3}"/>
              </a:ext>
            </a:extLst>
          </p:cNvPr>
          <p:cNvSpPr>
            <a:spLocks noGrp="1"/>
          </p:cNvSpPr>
          <p:nvPr>
            <p:ph idx="1"/>
          </p:nvPr>
        </p:nvSpPr>
        <p:spPr>
          <a:xfrm>
            <a:off x="533400" y="1058703"/>
            <a:ext cx="7772400" cy="2370297"/>
          </a:xfrm>
        </p:spPr>
        <p:txBody>
          <a:bodyPr/>
          <a:lstStyle/>
          <a:p>
            <a:r>
              <a:rPr lang="en-US" sz="2800" dirty="0"/>
              <a:t>Employee table fields:</a:t>
            </a:r>
          </a:p>
          <a:p>
            <a:pPr lvl="1"/>
            <a:r>
              <a:rPr lang="en-US" sz="2400" dirty="0" err="1"/>
              <a:t>eid</a:t>
            </a:r>
            <a:r>
              <a:rPr lang="en-US" sz="2400" dirty="0"/>
              <a:t> CHAR(5),  primary key</a:t>
            </a:r>
          </a:p>
          <a:p>
            <a:pPr lvl="1"/>
            <a:r>
              <a:rPr lang="en-US" sz="2400" dirty="0" err="1"/>
              <a:t>ename</a:t>
            </a:r>
            <a:r>
              <a:rPr lang="en-US" sz="2400" dirty="0"/>
              <a:t> VARCHAR(45)</a:t>
            </a:r>
          </a:p>
          <a:p>
            <a:pPr lvl="1"/>
            <a:r>
              <a:rPr lang="en-US" sz="2400" dirty="0"/>
              <a:t>sex CHAR(1)</a:t>
            </a:r>
          </a:p>
          <a:p>
            <a:pPr lvl="1"/>
            <a:r>
              <a:rPr lang="en-US" sz="2400" dirty="0"/>
              <a:t>salary DECIMAL(9,2)</a:t>
            </a:r>
          </a:p>
          <a:p>
            <a:pPr lvl="1"/>
            <a:r>
              <a:rPr lang="en-US" sz="2400" dirty="0" err="1"/>
              <a:t>hiredate</a:t>
            </a:r>
            <a:r>
              <a:rPr lang="en-US" sz="2400" dirty="0"/>
              <a:t> DATETIME</a:t>
            </a:r>
          </a:p>
          <a:p>
            <a:pPr lvl="1"/>
            <a:r>
              <a:rPr lang="en-US" sz="2400" dirty="0" err="1"/>
              <a:t>deptID</a:t>
            </a:r>
            <a:endParaRPr lang="en-US" sz="2400" dirty="0"/>
          </a:p>
          <a:p>
            <a:endParaRPr lang="en-US" dirty="0"/>
          </a:p>
        </p:txBody>
      </p:sp>
      <p:pic>
        <p:nvPicPr>
          <p:cNvPr id="4" name="Picture 3">
            <a:extLst>
              <a:ext uri="{FF2B5EF4-FFF2-40B4-BE49-F238E27FC236}">
                <a16:creationId xmlns:a16="http://schemas.microsoft.com/office/drawing/2014/main" id="{BDD4580F-A17C-4E85-A462-5E3E2190309B}"/>
              </a:ext>
            </a:extLst>
          </p:cNvPr>
          <p:cNvPicPr>
            <a:picLocks noChangeAspect="1"/>
          </p:cNvPicPr>
          <p:nvPr/>
        </p:nvPicPr>
        <p:blipFill>
          <a:blip r:embed="rId2"/>
          <a:stretch>
            <a:fillRect/>
          </a:stretch>
        </p:blipFill>
        <p:spPr>
          <a:xfrm>
            <a:off x="4336841" y="2950994"/>
            <a:ext cx="4807159" cy="2819400"/>
          </a:xfrm>
          <a:prstGeom prst="rect">
            <a:avLst/>
          </a:prstGeom>
        </p:spPr>
      </p:pic>
    </p:spTree>
    <p:extLst>
      <p:ext uri="{BB962C8B-B14F-4D97-AF65-F5344CB8AC3E}">
        <p14:creationId xmlns:p14="http://schemas.microsoft.com/office/powerpoint/2010/main" val="272016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EE471-2563-4F82-9447-2FCB4FC203DD}"/>
              </a:ext>
            </a:extLst>
          </p:cNvPr>
          <p:cNvSpPr>
            <a:spLocks noGrp="1"/>
          </p:cNvSpPr>
          <p:nvPr>
            <p:ph type="title"/>
          </p:nvPr>
        </p:nvSpPr>
        <p:spPr/>
        <p:txBody>
          <a:bodyPr/>
          <a:lstStyle/>
          <a:p>
            <a:r>
              <a:rPr lang="en-US" dirty="0"/>
              <a:t>Add Foreign Key Constraint</a:t>
            </a:r>
          </a:p>
        </p:txBody>
      </p:sp>
      <p:sp>
        <p:nvSpPr>
          <p:cNvPr id="3" name="Content Placeholder 2">
            <a:extLst>
              <a:ext uri="{FF2B5EF4-FFF2-40B4-BE49-F238E27FC236}">
                <a16:creationId xmlns:a16="http://schemas.microsoft.com/office/drawing/2014/main" id="{9A708F60-7F12-4BA0-B93A-E21D80844178}"/>
              </a:ext>
            </a:extLst>
          </p:cNvPr>
          <p:cNvSpPr>
            <a:spLocks noGrp="1"/>
          </p:cNvSpPr>
          <p:nvPr>
            <p:ph idx="1"/>
          </p:nvPr>
        </p:nvSpPr>
        <p:spPr/>
        <p:txBody>
          <a:bodyPr/>
          <a:lstStyle/>
          <a:p>
            <a:r>
              <a:rPr lang="en-US" dirty="0"/>
              <a:t>Before creating the foreign key, make sure both parent and child tables have primary key defined. </a:t>
            </a:r>
          </a:p>
          <a:p>
            <a:r>
              <a:rPr lang="en-US" dirty="0"/>
              <a:t>A foreign key constraint is defined on the child table. </a:t>
            </a:r>
          </a:p>
          <a:p>
            <a:r>
              <a:rPr lang="en-US" dirty="0"/>
              <a:t>Right-click the Employee table and select Alter Table</a:t>
            </a:r>
          </a:p>
          <a:p>
            <a:r>
              <a:rPr lang="en-US" dirty="0"/>
              <a:t>Click the Foreign Key tab.</a:t>
            </a:r>
          </a:p>
          <a:p>
            <a:endParaRPr lang="en-US" dirty="0"/>
          </a:p>
        </p:txBody>
      </p:sp>
    </p:spTree>
    <p:extLst>
      <p:ext uri="{BB962C8B-B14F-4D97-AF65-F5344CB8AC3E}">
        <p14:creationId xmlns:p14="http://schemas.microsoft.com/office/powerpoint/2010/main" val="24060957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BE36AFAA-B6C2-48E9-99B9-19D195774A87}"/>
              </a:ext>
            </a:extLst>
          </p:cNvPr>
          <p:cNvSpPr>
            <a:spLocks noGrp="1"/>
          </p:cNvSpPr>
          <p:nvPr>
            <p:ph type="title"/>
          </p:nvPr>
        </p:nvSpPr>
        <p:spPr>
          <a:xfrm>
            <a:off x="609599" y="457200"/>
            <a:ext cx="7336665" cy="1671802"/>
          </a:xfrm>
        </p:spPr>
        <p:txBody>
          <a:bodyPr/>
          <a:lstStyle/>
          <a:p>
            <a:pPr algn="l" eaLnBrk="1" hangingPunct="1"/>
            <a:r>
              <a:rPr lang="en-US" altLang="en-US" sz="2700" dirty="0"/>
              <a:t>Name the foreign key constraint, </a:t>
            </a:r>
            <a:r>
              <a:rPr lang="en-US" altLang="en-US" sz="2700" dirty="0" err="1"/>
              <a:t>deptFK</a:t>
            </a:r>
            <a:r>
              <a:rPr lang="en-US" altLang="en-US" sz="2700" dirty="0"/>
              <a:t>, and select the referenced table (Department), and referenced column, </a:t>
            </a:r>
            <a:r>
              <a:rPr lang="en-US" altLang="en-US" sz="2700" dirty="0" err="1"/>
              <a:t>deptID</a:t>
            </a:r>
            <a:r>
              <a:rPr lang="en-US" altLang="en-US" sz="2700" dirty="0"/>
              <a:t>.</a:t>
            </a:r>
          </a:p>
        </p:txBody>
      </p:sp>
      <p:pic>
        <p:nvPicPr>
          <p:cNvPr id="3" name="Picture 2">
            <a:extLst>
              <a:ext uri="{FF2B5EF4-FFF2-40B4-BE49-F238E27FC236}">
                <a16:creationId xmlns:a16="http://schemas.microsoft.com/office/drawing/2014/main" id="{CDB11DC0-0555-4D09-885A-2F5433EA3208}"/>
              </a:ext>
            </a:extLst>
          </p:cNvPr>
          <p:cNvPicPr>
            <a:picLocks noChangeAspect="1"/>
          </p:cNvPicPr>
          <p:nvPr/>
        </p:nvPicPr>
        <p:blipFill>
          <a:blip r:embed="rId2"/>
          <a:stretch>
            <a:fillRect/>
          </a:stretch>
        </p:blipFill>
        <p:spPr>
          <a:xfrm>
            <a:off x="228600" y="2743200"/>
            <a:ext cx="8790429" cy="28194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D53CD-C8DE-4D3B-9E3C-269E4F24D861}"/>
              </a:ext>
            </a:extLst>
          </p:cNvPr>
          <p:cNvSpPr>
            <a:spLocks noGrp="1"/>
          </p:cNvSpPr>
          <p:nvPr>
            <p:ph type="title"/>
          </p:nvPr>
        </p:nvSpPr>
        <p:spPr/>
        <p:txBody>
          <a:bodyPr/>
          <a:lstStyle/>
          <a:p>
            <a:r>
              <a:rPr lang="en-US" dirty="0"/>
              <a:t>Generated Code</a:t>
            </a:r>
          </a:p>
        </p:txBody>
      </p:sp>
      <p:sp>
        <p:nvSpPr>
          <p:cNvPr id="3" name="Rectangle 2">
            <a:extLst>
              <a:ext uri="{FF2B5EF4-FFF2-40B4-BE49-F238E27FC236}">
                <a16:creationId xmlns:a16="http://schemas.microsoft.com/office/drawing/2014/main" id="{E94F9ED9-4A99-46E5-B34B-7AD6AD1B541B}"/>
              </a:ext>
            </a:extLst>
          </p:cNvPr>
          <p:cNvSpPr/>
          <p:nvPr/>
        </p:nvSpPr>
        <p:spPr>
          <a:xfrm>
            <a:off x="1295400" y="2209800"/>
            <a:ext cx="6934200" cy="2308324"/>
          </a:xfrm>
          <a:prstGeom prst="rect">
            <a:avLst/>
          </a:prstGeom>
        </p:spPr>
        <p:txBody>
          <a:bodyPr wrap="square">
            <a:spAutoFit/>
          </a:bodyPr>
          <a:lstStyle/>
          <a:p>
            <a:r>
              <a:rPr lang="en-US" sz="2400" dirty="0"/>
              <a:t>ALTER TABLE `</a:t>
            </a:r>
            <a:r>
              <a:rPr lang="en-US" sz="2400" dirty="0" err="1"/>
              <a:t>mydatabase</a:t>
            </a:r>
            <a:r>
              <a:rPr lang="en-US" sz="2400" dirty="0"/>
              <a:t>`.`employee` </a:t>
            </a:r>
          </a:p>
          <a:p>
            <a:r>
              <a:rPr lang="en-US" sz="2400" dirty="0"/>
              <a:t>ADD CONSTRAINT `</a:t>
            </a:r>
            <a:r>
              <a:rPr lang="en-US" sz="2400" dirty="0" err="1"/>
              <a:t>deptFK</a:t>
            </a:r>
            <a:r>
              <a:rPr lang="en-US" sz="2400" dirty="0"/>
              <a:t>`  </a:t>
            </a:r>
          </a:p>
          <a:p>
            <a:r>
              <a:rPr lang="en-US" sz="2400" dirty="0"/>
              <a:t>FOREIGN KEY (`</a:t>
            </a:r>
            <a:r>
              <a:rPr lang="en-US" sz="2400" dirty="0" err="1"/>
              <a:t>deptID</a:t>
            </a:r>
            <a:r>
              <a:rPr lang="en-US" sz="2400" dirty="0"/>
              <a:t>`)  REFERENCES `</a:t>
            </a:r>
            <a:r>
              <a:rPr lang="en-US" sz="2400" dirty="0" err="1"/>
              <a:t>mydatabase</a:t>
            </a:r>
            <a:r>
              <a:rPr lang="en-US" sz="2400" dirty="0"/>
              <a:t>`.`department` (`</a:t>
            </a:r>
            <a:r>
              <a:rPr lang="en-US" sz="2400" dirty="0" err="1"/>
              <a:t>deptID</a:t>
            </a:r>
            <a:r>
              <a:rPr lang="en-US" sz="2400" dirty="0"/>
              <a:t>`)  </a:t>
            </a:r>
          </a:p>
          <a:p>
            <a:r>
              <a:rPr lang="en-US" sz="2400" dirty="0"/>
              <a:t>ON DELETE SET NULL  </a:t>
            </a:r>
          </a:p>
          <a:p>
            <a:r>
              <a:rPr lang="en-US" sz="2400" dirty="0"/>
              <a:t>ON UPDATE CASCADE;</a:t>
            </a:r>
          </a:p>
        </p:txBody>
      </p:sp>
    </p:spTree>
    <p:extLst>
      <p:ext uri="{BB962C8B-B14F-4D97-AF65-F5344CB8AC3E}">
        <p14:creationId xmlns:p14="http://schemas.microsoft.com/office/powerpoint/2010/main" val="602756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9F60319D-57DB-46AF-B4F4-144FAA9C56CB}"/>
              </a:ext>
            </a:extLst>
          </p:cNvPr>
          <p:cNvSpPr>
            <a:spLocks noGrp="1"/>
          </p:cNvSpPr>
          <p:nvPr>
            <p:ph type="title"/>
          </p:nvPr>
        </p:nvSpPr>
        <p:spPr>
          <a:xfrm>
            <a:off x="1295400" y="228600"/>
            <a:ext cx="6172200" cy="422672"/>
          </a:xfrm>
        </p:spPr>
        <p:txBody>
          <a:bodyPr/>
          <a:lstStyle/>
          <a:p>
            <a:pPr eaLnBrk="1" hangingPunct="1"/>
            <a:r>
              <a:rPr lang="en-US" altLang="en-US" sz="3600" dirty="0"/>
              <a:t>Referential Actions</a:t>
            </a:r>
          </a:p>
        </p:txBody>
      </p:sp>
      <p:sp>
        <p:nvSpPr>
          <p:cNvPr id="39939" name="Content Placeholder 2">
            <a:extLst>
              <a:ext uri="{FF2B5EF4-FFF2-40B4-BE49-F238E27FC236}">
                <a16:creationId xmlns:a16="http://schemas.microsoft.com/office/drawing/2014/main" id="{CF83491D-5FA0-427E-B6D4-2647D12671F7}"/>
              </a:ext>
            </a:extLst>
          </p:cNvPr>
          <p:cNvSpPr>
            <a:spLocks noGrp="1"/>
          </p:cNvSpPr>
          <p:nvPr>
            <p:ph idx="1"/>
          </p:nvPr>
        </p:nvSpPr>
        <p:spPr>
          <a:xfrm>
            <a:off x="152400" y="914400"/>
            <a:ext cx="8381999" cy="5867400"/>
          </a:xfrm>
        </p:spPr>
        <p:txBody>
          <a:bodyPr/>
          <a:lstStyle/>
          <a:p>
            <a:pPr eaLnBrk="1" hangingPunct="1"/>
            <a:r>
              <a:rPr lang="en-US" altLang="en-US" dirty="0"/>
              <a:t>When an UPDATE or DELETE operation affects a key value in the parent table that has matching rows in the child table, the result depends on the referential action specified by ON UPDATE and ON DELETE subclauses of the FOREIGN KEY clause. Referential actions include</a:t>
            </a:r>
            <a:r>
              <a:rPr lang="en-US" altLang="en-US" sz="2800" dirty="0"/>
              <a:t>:</a:t>
            </a:r>
          </a:p>
          <a:p>
            <a:pPr lvl="1" eaLnBrk="1" hangingPunct="1"/>
            <a:r>
              <a:rPr lang="en-US" altLang="en-US" sz="2400" dirty="0"/>
              <a:t>CASCADE: Delete or update the row from the parent table and automatically delete or update the matching rows in the child table.</a:t>
            </a:r>
          </a:p>
          <a:p>
            <a:pPr lvl="1" eaLnBrk="1" hangingPunct="1"/>
            <a:r>
              <a:rPr lang="en-US" altLang="en-US" sz="2400" dirty="0"/>
              <a:t>SET NULL: Delete or update the row from the parent table and set the foreign key column or columns in the child table to NULL. </a:t>
            </a:r>
          </a:p>
          <a:p>
            <a:pPr lvl="1" eaLnBrk="1" hangingPunct="1"/>
            <a:r>
              <a:rPr lang="en-US" altLang="en-US" sz="2400" dirty="0"/>
              <a:t>RESTRICT: Rejects the delete or update operation for the parent table key field. </a:t>
            </a:r>
          </a:p>
          <a:p>
            <a:pPr lvl="1" eaLnBrk="1" hangingPunct="1"/>
            <a:r>
              <a:rPr lang="en-US" altLang="en-US" sz="2400" dirty="0"/>
              <a:t>NO ACTION: In MySQL, this is equivalent to RESTRICT.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533A5-0458-4177-80E7-748033A657B7}"/>
              </a:ext>
            </a:extLst>
          </p:cNvPr>
          <p:cNvSpPr>
            <a:spLocks noGrp="1"/>
          </p:cNvSpPr>
          <p:nvPr>
            <p:ph type="title"/>
          </p:nvPr>
        </p:nvSpPr>
        <p:spPr>
          <a:xfrm>
            <a:off x="302170" y="2362"/>
            <a:ext cx="8305800" cy="792162"/>
          </a:xfrm>
        </p:spPr>
        <p:txBody>
          <a:bodyPr/>
          <a:lstStyle/>
          <a:p>
            <a:r>
              <a:rPr lang="en-US" dirty="0"/>
              <a:t>Referential Actions Examples</a:t>
            </a:r>
          </a:p>
        </p:txBody>
      </p:sp>
      <p:sp>
        <p:nvSpPr>
          <p:cNvPr id="6" name="TextBox 5">
            <a:extLst>
              <a:ext uri="{FF2B5EF4-FFF2-40B4-BE49-F238E27FC236}">
                <a16:creationId xmlns:a16="http://schemas.microsoft.com/office/drawing/2014/main" id="{667473FE-171D-4785-AE40-7B8EAB3E7A2A}"/>
              </a:ext>
            </a:extLst>
          </p:cNvPr>
          <p:cNvSpPr txBox="1"/>
          <p:nvPr/>
        </p:nvSpPr>
        <p:spPr>
          <a:xfrm>
            <a:off x="302170" y="3657600"/>
            <a:ext cx="8460829" cy="3323987"/>
          </a:xfrm>
          <a:prstGeom prst="rect">
            <a:avLst/>
          </a:prstGeom>
          <a:noFill/>
        </p:spPr>
        <p:txBody>
          <a:bodyPr wrap="square" rtlCol="0">
            <a:spAutoFit/>
          </a:bodyPr>
          <a:lstStyle/>
          <a:p>
            <a:pPr defTabSz="685800" fontAlgn="auto">
              <a:spcBef>
                <a:spcPts val="0"/>
              </a:spcBef>
              <a:spcAft>
                <a:spcPts val="0"/>
              </a:spcAft>
            </a:pPr>
            <a:r>
              <a:rPr lang="en-US" sz="2400" dirty="0">
                <a:solidFill>
                  <a:srgbClr val="000000"/>
                </a:solidFill>
                <a:latin typeface="Arial"/>
              </a:rPr>
              <a:t>If we are deleting department d1’s record:</a:t>
            </a:r>
          </a:p>
          <a:p>
            <a:pPr defTabSz="685800" fontAlgn="auto">
              <a:spcBef>
                <a:spcPts val="0"/>
              </a:spcBef>
              <a:spcAft>
                <a:spcPts val="0"/>
              </a:spcAft>
            </a:pPr>
            <a:r>
              <a:rPr lang="en-US" sz="2400" dirty="0">
                <a:solidFill>
                  <a:srgbClr val="000000"/>
                </a:solidFill>
                <a:latin typeface="Arial"/>
              </a:rPr>
              <a:t>1. Under On Delete Cascade action, employee e1, e2 will be deleted.</a:t>
            </a:r>
          </a:p>
          <a:p>
            <a:pPr defTabSz="685800" fontAlgn="auto">
              <a:spcBef>
                <a:spcPts val="0"/>
              </a:spcBef>
              <a:spcAft>
                <a:spcPts val="0"/>
              </a:spcAft>
            </a:pPr>
            <a:r>
              <a:rPr lang="en-US" sz="2400" dirty="0">
                <a:solidFill>
                  <a:srgbClr val="000000"/>
                </a:solidFill>
                <a:latin typeface="Arial"/>
              </a:rPr>
              <a:t>2. Under On Delete Set Null action, the </a:t>
            </a:r>
            <a:r>
              <a:rPr lang="en-US" sz="2400" dirty="0" err="1">
                <a:solidFill>
                  <a:srgbClr val="000000"/>
                </a:solidFill>
                <a:latin typeface="Arial"/>
              </a:rPr>
              <a:t>eid</a:t>
            </a:r>
            <a:r>
              <a:rPr lang="en-US" sz="2400" dirty="0">
                <a:solidFill>
                  <a:srgbClr val="000000"/>
                </a:solidFill>
                <a:latin typeface="Arial"/>
              </a:rPr>
              <a:t> of employee e1, e2 will be set to null.</a:t>
            </a:r>
          </a:p>
          <a:p>
            <a:pPr defTabSz="685800" fontAlgn="auto">
              <a:spcBef>
                <a:spcPts val="0"/>
              </a:spcBef>
              <a:spcAft>
                <a:spcPts val="0"/>
              </a:spcAft>
            </a:pPr>
            <a:r>
              <a:rPr lang="en-US" sz="2400" dirty="0">
                <a:solidFill>
                  <a:srgbClr val="000000"/>
                </a:solidFill>
                <a:latin typeface="Arial"/>
              </a:rPr>
              <a:t>3. Under On Delete Restrict or No Action </a:t>
            </a:r>
            <a:r>
              <a:rPr lang="en-US" sz="2400" dirty="0" err="1">
                <a:solidFill>
                  <a:srgbClr val="000000"/>
                </a:solidFill>
                <a:latin typeface="Arial"/>
              </a:rPr>
              <a:t>action</a:t>
            </a:r>
            <a:r>
              <a:rPr lang="en-US" sz="2400" dirty="0">
                <a:solidFill>
                  <a:srgbClr val="000000"/>
                </a:solidFill>
                <a:latin typeface="Arial"/>
              </a:rPr>
              <a:t>, the database system will refuse to delete department d1’s record.</a:t>
            </a:r>
          </a:p>
          <a:p>
            <a:pPr defTabSz="685800" fontAlgn="auto">
              <a:spcBef>
                <a:spcPts val="0"/>
              </a:spcBef>
              <a:spcAft>
                <a:spcPts val="0"/>
              </a:spcAft>
            </a:pPr>
            <a:endParaRPr lang="en-US" dirty="0">
              <a:solidFill>
                <a:srgbClr val="000000"/>
              </a:solidFill>
              <a:latin typeface="Arial"/>
            </a:endParaRPr>
          </a:p>
        </p:txBody>
      </p:sp>
      <p:pic>
        <p:nvPicPr>
          <p:cNvPr id="3" name="Picture 2">
            <a:extLst>
              <a:ext uri="{FF2B5EF4-FFF2-40B4-BE49-F238E27FC236}">
                <a16:creationId xmlns:a16="http://schemas.microsoft.com/office/drawing/2014/main" id="{1E4B5819-FD07-412A-A211-044B0B85D816}"/>
              </a:ext>
            </a:extLst>
          </p:cNvPr>
          <p:cNvPicPr>
            <a:picLocks noChangeAspect="1"/>
          </p:cNvPicPr>
          <p:nvPr/>
        </p:nvPicPr>
        <p:blipFill>
          <a:blip r:embed="rId2"/>
          <a:stretch>
            <a:fillRect/>
          </a:stretch>
        </p:blipFill>
        <p:spPr>
          <a:xfrm>
            <a:off x="302171" y="1069428"/>
            <a:ext cx="4584879" cy="966281"/>
          </a:xfrm>
          <a:prstGeom prst="rect">
            <a:avLst/>
          </a:prstGeom>
        </p:spPr>
      </p:pic>
      <p:pic>
        <p:nvPicPr>
          <p:cNvPr id="7" name="Picture 6">
            <a:extLst>
              <a:ext uri="{FF2B5EF4-FFF2-40B4-BE49-F238E27FC236}">
                <a16:creationId xmlns:a16="http://schemas.microsoft.com/office/drawing/2014/main" id="{E5695FF9-452F-4567-B8A2-F394C1515EC0}"/>
              </a:ext>
            </a:extLst>
          </p:cNvPr>
          <p:cNvPicPr>
            <a:picLocks noChangeAspect="1"/>
          </p:cNvPicPr>
          <p:nvPr/>
        </p:nvPicPr>
        <p:blipFill>
          <a:blip r:embed="rId3"/>
          <a:stretch>
            <a:fillRect/>
          </a:stretch>
        </p:blipFill>
        <p:spPr>
          <a:xfrm>
            <a:off x="2272638" y="2035709"/>
            <a:ext cx="5228823" cy="1491574"/>
          </a:xfrm>
          <a:prstGeom prst="rect">
            <a:avLst/>
          </a:prstGeom>
        </p:spPr>
      </p:pic>
    </p:spTree>
    <p:extLst>
      <p:ext uri="{BB962C8B-B14F-4D97-AF65-F5344CB8AC3E}">
        <p14:creationId xmlns:p14="http://schemas.microsoft.com/office/powerpoint/2010/main" val="337245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077200" cy="639762"/>
          </a:xfrm>
        </p:spPr>
        <p:txBody>
          <a:bodyPr/>
          <a:lstStyle/>
          <a:p>
            <a:r>
              <a:rPr lang="en-US" altLang="en-US" dirty="0"/>
              <a:t>Four major components of SQL</a:t>
            </a:r>
          </a:p>
        </p:txBody>
      </p:sp>
      <p:sp>
        <p:nvSpPr>
          <p:cNvPr id="5123" name="Rectangle 3"/>
          <p:cNvSpPr>
            <a:spLocks noGrp="1" noChangeArrowheads="1"/>
          </p:cNvSpPr>
          <p:nvPr>
            <p:ph type="body" idx="1"/>
          </p:nvPr>
        </p:nvSpPr>
        <p:spPr>
          <a:xfrm>
            <a:off x="457200" y="1295400"/>
            <a:ext cx="8077200" cy="5440362"/>
          </a:xfrm>
        </p:spPr>
        <p:txBody>
          <a:bodyPr/>
          <a:lstStyle/>
          <a:p>
            <a:pPr>
              <a:lnSpc>
                <a:spcPct val="80000"/>
              </a:lnSpc>
            </a:pPr>
            <a:r>
              <a:rPr lang="en-US" altLang="en-US" dirty="0"/>
              <a:t>Data Definition Language, DDL</a:t>
            </a:r>
          </a:p>
          <a:p>
            <a:pPr lvl="2">
              <a:lnSpc>
                <a:spcPct val="80000"/>
              </a:lnSpc>
            </a:pPr>
            <a:r>
              <a:rPr lang="en-US" altLang="en-US" dirty="0"/>
              <a:t>Create Schema</a:t>
            </a:r>
          </a:p>
          <a:p>
            <a:pPr lvl="2">
              <a:lnSpc>
                <a:spcPct val="80000"/>
              </a:lnSpc>
            </a:pPr>
            <a:r>
              <a:rPr lang="en-US" altLang="en-US" dirty="0"/>
              <a:t>Create Table</a:t>
            </a:r>
          </a:p>
          <a:p>
            <a:pPr lvl="2">
              <a:lnSpc>
                <a:spcPct val="80000"/>
              </a:lnSpc>
            </a:pPr>
            <a:r>
              <a:rPr lang="en-US" altLang="en-US" dirty="0"/>
              <a:t>Alter Table</a:t>
            </a:r>
          </a:p>
          <a:p>
            <a:pPr lvl="2">
              <a:lnSpc>
                <a:spcPct val="80000"/>
              </a:lnSpc>
            </a:pPr>
            <a:r>
              <a:rPr lang="en-US" altLang="en-US" dirty="0"/>
              <a:t>Create constraint</a:t>
            </a:r>
          </a:p>
          <a:p>
            <a:pPr>
              <a:lnSpc>
                <a:spcPct val="80000"/>
              </a:lnSpc>
            </a:pPr>
            <a:r>
              <a:rPr lang="en-US" altLang="en-US" dirty="0"/>
              <a:t>Data Manipulation Language, DML</a:t>
            </a:r>
          </a:p>
          <a:p>
            <a:pPr lvl="2">
              <a:lnSpc>
                <a:spcPct val="80000"/>
              </a:lnSpc>
            </a:pPr>
            <a:r>
              <a:rPr lang="en-US" altLang="en-US" dirty="0"/>
              <a:t>Updating database: Insert, Delete, Update</a:t>
            </a:r>
          </a:p>
          <a:p>
            <a:pPr>
              <a:lnSpc>
                <a:spcPct val="80000"/>
              </a:lnSpc>
            </a:pPr>
            <a:r>
              <a:rPr lang="en-US" altLang="en-US" dirty="0"/>
              <a:t>Data Query Language, DQL</a:t>
            </a:r>
          </a:p>
          <a:p>
            <a:pPr lvl="2">
              <a:lnSpc>
                <a:spcPct val="80000"/>
              </a:lnSpc>
            </a:pPr>
            <a:r>
              <a:rPr lang="en-US" altLang="en-US" dirty="0"/>
              <a:t>Select command</a:t>
            </a:r>
          </a:p>
          <a:p>
            <a:pPr>
              <a:lnSpc>
                <a:spcPct val="80000"/>
              </a:lnSpc>
            </a:pPr>
            <a:r>
              <a:rPr lang="en-US" altLang="zh-TW" dirty="0">
                <a:ea typeface="新細明體" charset="-120"/>
              </a:rPr>
              <a:t>Data Control Language (DCL)</a:t>
            </a:r>
          </a:p>
          <a:p>
            <a:pPr lvl="2">
              <a:lnSpc>
                <a:spcPct val="80000"/>
              </a:lnSpc>
            </a:pPr>
            <a:r>
              <a:rPr lang="en-US" altLang="zh-TW" dirty="0">
                <a:ea typeface="新細明體" charset="-120"/>
              </a:rPr>
              <a:t>Help DBA control the database:</a:t>
            </a:r>
          </a:p>
          <a:p>
            <a:pPr lvl="3">
              <a:lnSpc>
                <a:spcPct val="80000"/>
              </a:lnSpc>
            </a:pPr>
            <a:r>
              <a:rPr lang="en-US" altLang="zh-TW" dirty="0">
                <a:ea typeface="新細明體" charset="-120"/>
              </a:rPr>
              <a:t>Grant/revoke privileges to access the database, creating procedures, etc.</a:t>
            </a:r>
          </a:p>
          <a:p>
            <a:pPr>
              <a:lnSpc>
                <a:spcPct val="80000"/>
              </a:lnSpc>
            </a:pPr>
            <a:endParaRPr lang="en-US" altLang="en-US" dirty="0"/>
          </a:p>
        </p:txBody>
      </p:sp>
    </p:spTree>
    <p:extLst>
      <p:ext uri="{BB962C8B-B14F-4D97-AF65-F5344CB8AC3E}">
        <p14:creationId xmlns:p14="http://schemas.microsoft.com/office/powerpoint/2010/main" val="2675137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Extensions to Standard SQL </a:t>
            </a:r>
          </a:p>
        </p:txBody>
      </p:sp>
      <p:sp>
        <p:nvSpPr>
          <p:cNvPr id="3" name="Content Placeholder 2"/>
          <p:cNvSpPr>
            <a:spLocks noGrp="1"/>
          </p:cNvSpPr>
          <p:nvPr>
            <p:ph idx="1"/>
          </p:nvPr>
        </p:nvSpPr>
        <p:spPr/>
        <p:txBody>
          <a:bodyPr/>
          <a:lstStyle/>
          <a:p>
            <a:r>
              <a:rPr lang="en-US" dirty="0"/>
              <a:t>SQL Procedural language</a:t>
            </a:r>
          </a:p>
          <a:p>
            <a:pPr lvl="1"/>
            <a:r>
              <a:rPr lang="en-US" dirty="0"/>
              <a:t>To create stored procedures, user-defined functions, triggers, etc.</a:t>
            </a:r>
          </a:p>
          <a:p>
            <a:r>
              <a:rPr lang="en-US" dirty="0"/>
              <a:t>Example</a:t>
            </a:r>
          </a:p>
          <a:p>
            <a:pPr lvl="1"/>
            <a:r>
              <a:rPr lang="en-US" dirty="0"/>
              <a:t>Oracle: PL/SQL, MySQL SQL/PSM (SQL/Persistent Stored Modules) </a:t>
            </a:r>
          </a:p>
          <a:p>
            <a:pPr lvl="1"/>
            <a:r>
              <a:rPr lang="en-US" dirty="0"/>
              <a:t>Microsoft SQL Server: Transact-SQL (T-SQL)</a:t>
            </a:r>
          </a:p>
          <a:p>
            <a:pPr lvl="1"/>
            <a:r>
              <a:rPr lang="en-US" dirty="0"/>
              <a:t>IBM DB2: SQL Procedural Language</a:t>
            </a:r>
          </a:p>
        </p:txBody>
      </p:sp>
    </p:spTree>
    <p:extLst>
      <p:ext uri="{BB962C8B-B14F-4D97-AF65-F5344CB8AC3E}">
        <p14:creationId xmlns:p14="http://schemas.microsoft.com/office/powerpoint/2010/main" val="1810804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400" y="304800"/>
            <a:ext cx="7848600" cy="838200"/>
          </a:xfrm>
        </p:spPr>
        <p:txBody>
          <a:bodyPr/>
          <a:lstStyle/>
          <a:p>
            <a:pPr eaLnBrk="1" hangingPunct="1"/>
            <a:br>
              <a:rPr lang="en-US" altLang="en-US" sz="2700" dirty="0"/>
            </a:br>
            <a:r>
              <a:rPr lang="en-US" altLang="en-US" sz="2700" dirty="0"/>
              <a:t>Using </a:t>
            </a:r>
            <a:r>
              <a:rPr lang="en-US" altLang="en-US" sz="2800" dirty="0"/>
              <a:t>MySQL Workbench to define database schema</a:t>
            </a:r>
            <a:br>
              <a:rPr lang="en-US" altLang="en-US" sz="2700" dirty="0"/>
            </a:br>
            <a:endParaRPr lang="en-US" altLang="en-US" sz="2700" dirty="0"/>
          </a:p>
        </p:txBody>
      </p:sp>
      <p:pic>
        <p:nvPicPr>
          <p:cNvPr id="1229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057400"/>
            <a:ext cx="2362200" cy="503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14800" y="2895600"/>
            <a:ext cx="4495800" cy="2677656"/>
          </a:xfrm>
          <a:prstGeom prst="rect">
            <a:avLst/>
          </a:prstGeom>
          <a:noFill/>
        </p:spPr>
        <p:txBody>
          <a:bodyPr wrap="square" rtlCol="0">
            <a:spAutoFit/>
          </a:bodyPr>
          <a:lstStyle/>
          <a:p>
            <a:pPr defTabSz="685800" fontAlgn="auto">
              <a:spcBef>
                <a:spcPts val="0"/>
              </a:spcBef>
              <a:spcAft>
                <a:spcPts val="0"/>
              </a:spcAft>
            </a:pPr>
            <a:r>
              <a:rPr lang="en-US" sz="2400" dirty="0">
                <a:solidFill>
                  <a:srgbClr val="000000"/>
                </a:solidFill>
                <a:latin typeface="Arial"/>
              </a:rPr>
              <a:t>Note 1: Under Administration, you may add new user, and other functions.</a:t>
            </a:r>
          </a:p>
          <a:p>
            <a:pPr defTabSz="685800" fontAlgn="auto">
              <a:spcBef>
                <a:spcPts val="0"/>
              </a:spcBef>
              <a:spcAft>
                <a:spcPts val="0"/>
              </a:spcAft>
            </a:pPr>
            <a:endParaRPr lang="en-US" sz="2400" dirty="0">
              <a:solidFill>
                <a:srgbClr val="000000"/>
              </a:solidFill>
              <a:latin typeface="Arial"/>
            </a:endParaRPr>
          </a:p>
          <a:p>
            <a:pPr defTabSz="685800" fontAlgn="auto">
              <a:spcBef>
                <a:spcPts val="0"/>
              </a:spcBef>
              <a:spcAft>
                <a:spcPts val="0"/>
              </a:spcAft>
            </a:pPr>
            <a:r>
              <a:rPr lang="en-US" sz="2400" dirty="0">
                <a:solidFill>
                  <a:srgbClr val="000000"/>
                </a:solidFill>
                <a:latin typeface="Arial"/>
              </a:rPr>
              <a:t>Note 2: Use Schemas window to create new database schema.</a:t>
            </a:r>
          </a:p>
        </p:txBody>
      </p:sp>
      <p:sp>
        <p:nvSpPr>
          <p:cNvPr id="3" name="Rectangle 2">
            <a:extLst>
              <a:ext uri="{FF2B5EF4-FFF2-40B4-BE49-F238E27FC236}">
                <a16:creationId xmlns:a16="http://schemas.microsoft.com/office/drawing/2014/main" id="{B464582F-E7EC-427C-8001-AD308E9C19CD}"/>
              </a:ext>
            </a:extLst>
          </p:cNvPr>
          <p:cNvSpPr/>
          <p:nvPr/>
        </p:nvSpPr>
        <p:spPr>
          <a:xfrm>
            <a:off x="914400" y="1465302"/>
            <a:ext cx="5791200" cy="461665"/>
          </a:xfrm>
          <a:prstGeom prst="rect">
            <a:avLst/>
          </a:prstGeom>
        </p:spPr>
        <p:txBody>
          <a:bodyPr wrap="square">
            <a:spAutoFit/>
          </a:bodyPr>
          <a:lstStyle/>
          <a:p>
            <a:r>
              <a:rPr lang="en-US" sz="2400" dirty="0"/>
              <a:t>Administration window/Schemas window</a:t>
            </a:r>
          </a:p>
        </p:txBody>
      </p:sp>
    </p:spTree>
    <p:extLst>
      <p:ext uri="{BB962C8B-B14F-4D97-AF65-F5344CB8AC3E}">
        <p14:creationId xmlns:p14="http://schemas.microsoft.com/office/powerpoint/2010/main" val="4208651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249967"/>
            <a:ext cx="7315200" cy="899941"/>
          </a:xfrm>
        </p:spPr>
        <p:txBody>
          <a:bodyPr/>
          <a:lstStyle/>
          <a:p>
            <a:pPr eaLnBrk="1" hangingPunct="1"/>
            <a:r>
              <a:rPr lang="en-US" altLang="en-US" sz="3200" dirty="0"/>
              <a:t>Schemas Window</a:t>
            </a:r>
            <a:endParaRPr lang="en-US" altLang="en-US" sz="2700" dirty="0"/>
          </a:p>
        </p:txBody>
      </p:sp>
      <p:sp>
        <p:nvSpPr>
          <p:cNvPr id="13315" name="Content Placeholder 2"/>
          <p:cNvSpPr>
            <a:spLocks noGrp="1"/>
          </p:cNvSpPr>
          <p:nvPr>
            <p:ph idx="1"/>
          </p:nvPr>
        </p:nvSpPr>
        <p:spPr>
          <a:xfrm>
            <a:off x="652806" y="1959026"/>
            <a:ext cx="3407570" cy="3543300"/>
          </a:xfrm>
        </p:spPr>
        <p:txBody>
          <a:bodyPr/>
          <a:lstStyle/>
          <a:p>
            <a:pPr eaLnBrk="1" hangingPunct="1"/>
            <a:r>
              <a:rPr lang="en-US" altLang="en-US" dirty="0"/>
              <a:t>Right-click on the list of existing Schemas and select Create Schema.</a:t>
            </a:r>
          </a:p>
          <a:p>
            <a:pPr eaLnBrk="1" hangingPunct="1"/>
            <a:r>
              <a:rPr lang="en-US" altLang="en-US" dirty="0"/>
              <a:t>Or click the Create a new schema button</a:t>
            </a:r>
          </a:p>
          <a:p>
            <a:pPr eaLnBrk="1" hangingPunct="1"/>
            <a:endParaRPr lang="en-US" altLang="en-US" dirty="0"/>
          </a:p>
        </p:txBody>
      </p:sp>
      <p:pic>
        <p:nvPicPr>
          <p:cNvPr id="133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79925"/>
            <a:ext cx="2414696" cy="257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5116" y="4260915"/>
            <a:ext cx="3709665" cy="234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6A35583-B242-47CF-99BE-495DF163D15C}"/>
              </a:ext>
            </a:extLst>
          </p:cNvPr>
          <p:cNvSpPr/>
          <p:nvPr/>
        </p:nvSpPr>
        <p:spPr>
          <a:xfrm>
            <a:off x="213026" y="1355674"/>
            <a:ext cx="5113451" cy="461665"/>
          </a:xfrm>
          <a:prstGeom prst="rect">
            <a:avLst/>
          </a:prstGeom>
        </p:spPr>
        <p:txBody>
          <a:bodyPr wrap="none">
            <a:spAutoFit/>
          </a:bodyPr>
          <a:lstStyle/>
          <a:p>
            <a:r>
              <a:rPr lang="en-US" sz="2400" dirty="0"/>
              <a:t>To create a New Database Schema:</a:t>
            </a:r>
          </a:p>
        </p:txBody>
      </p:sp>
    </p:spTree>
    <p:extLst>
      <p:ext uri="{BB962C8B-B14F-4D97-AF65-F5344CB8AC3E}">
        <p14:creationId xmlns:p14="http://schemas.microsoft.com/office/powerpoint/2010/main" val="4027044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077200" cy="2392362"/>
          </a:xfrm>
        </p:spPr>
        <p:txBody>
          <a:bodyPr/>
          <a:lstStyle/>
          <a:p>
            <a:r>
              <a:rPr lang="en-US" altLang="en-US" sz="3200" dirty="0"/>
              <a:t>SQL Identifier: the name of a database object such as database schemas, tables, columns, views, indexes, and stored procedure names.</a:t>
            </a:r>
          </a:p>
        </p:txBody>
      </p:sp>
      <p:sp>
        <p:nvSpPr>
          <p:cNvPr id="6147" name="Rectangle 3"/>
          <p:cNvSpPr>
            <a:spLocks noGrp="1" noChangeArrowheads="1"/>
          </p:cNvSpPr>
          <p:nvPr>
            <p:ph type="body" idx="1"/>
          </p:nvPr>
        </p:nvSpPr>
        <p:spPr>
          <a:xfrm>
            <a:off x="304800" y="2667000"/>
            <a:ext cx="8229600" cy="4525963"/>
          </a:xfrm>
        </p:spPr>
        <p:txBody>
          <a:bodyPr/>
          <a:lstStyle/>
          <a:p>
            <a:r>
              <a:rPr lang="en-US" altLang="en-US" dirty="0"/>
              <a:t>SQL Identifier rules:</a:t>
            </a:r>
          </a:p>
          <a:p>
            <a:pPr lvl="1"/>
            <a:r>
              <a:rPr lang="en-US" altLang="en-US" dirty="0"/>
              <a:t>Character set: A-Z, a-z, 0-9, _</a:t>
            </a:r>
          </a:p>
          <a:p>
            <a:pPr lvl="1"/>
            <a:r>
              <a:rPr lang="en-US" altLang="en-US" dirty="0"/>
              <a:t>&lt;= 128 characters</a:t>
            </a:r>
          </a:p>
          <a:p>
            <a:pPr lvl="1"/>
            <a:r>
              <a:rPr lang="en-US" altLang="en-US" dirty="0"/>
              <a:t>Start with a letter</a:t>
            </a:r>
          </a:p>
          <a:p>
            <a:pPr lvl="1"/>
            <a:r>
              <a:rPr lang="en-US" altLang="en-US" dirty="0"/>
              <a:t>Cannot contain spaces</a:t>
            </a:r>
          </a:p>
        </p:txBody>
      </p:sp>
      <p:sp>
        <p:nvSpPr>
          <p:cNvPr id="2" name="TextBox 1">
            <a:extLst>
              <a:ext uri="{FF2B5EF4-FFF2-40B4-BE49-F238E27FC236}">
                <a16:creationId xmlns:a16="http://schemas.microsoft.com/office/drawing/2014/main" id="{DCB7C6F7-9D4A-4169-843D-2C73081681E5}"/>
              </a:ext>
            </a:extLst>
          </p:cNvPr>
          <p:cNvSpPr txBox="1"/>
          <p:nvPr/>
        </p:nvSpPr>
        <p:spPr>
          <a:xfrm>
            <a:off x="609600" y="5791200"/>
            <a:ext cx="8153400" cy="461665"/>
          </a:xfrm>
          <a:prstGeom prst="rect">
            <a:avLst/>
          </a:prstGeom>
          <a:noFill/>
        </p:spPr>
        <p:txBody>
          <a:bodyPr wrap="square" rtlCol="0">
            <a:spAutoFit/>
          </a:bodyPr>
          <a:lstStyle/>
          <a:p>
            <a:r>
              <a:rPr lang="en-US" sz="2400" b="1" dirty="0"/>
              <a:t>Note: MySQL uses lowercase letters for all identifiers.</a:t>
            </a:r>
          </a:p>
        </p:txBody>
      </p:sp>
    </p:spTree>
    <p:extLst>
      <p:ext uri="{BB962C8B-B14F-4D97-AF65-F5344CB8AC3E}">
        <p14:creationId xmlns:p14="http://schemas.microsoft.com/office/powerpoint/2010/main" val="414779745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3698</TotalTime>
  <Words>2289</Words>
  <Application>Microsoft Office PowerPoint</Application>
  <PresentationFormat>On-screen Show (4:3)</PresentationFormat>
  <Paragraphs>270</Paragraphs>
  <Slides>48</Slides>
  <Notes>9</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48</vt:i4>
      </vt:variant>
    </vt:vector>
  </HeadingPairs>
  <TitlesOfParts>
    <vt:vector size="56" baseType="lpstr">
      <vt:lpstr>新細明體</vt:lpstr>
      <vt:lpstr>Arial</vt:lpstr>
      <vt:lpstr>Times New Roman</vt:lpstr>
      <vt:lpstr>Default Design</vt:lpstr>
      <vt:lpstr>1_Default Design</vt:lpstr>
      <vt:lpstr>2_Default Design</vt:lpstr>
      <vt:lpstr>3_Default Design</vt:lpstr>
      <vt:lpstr>4_Default Design</vt:lpstr>
      <vt:lpstr>Implementation:  Creating Database Using MySQL Workbench and SQL DDL</vt:lpstr>
      <vt:lpstr>Database Schema</vt:lpstr>
      <vt:lpstr>Major Steps in a Creating Database</vt:lpstr>
      <vt:lpstr>Brief History of SQL</vt:lpstr>
      <vt:lpstr>Four major components of SQL</vt:lpstr>
      <vt:lpstr>Extensions to Standard SQL </vt:lpstr>
      <vt:lpstr> Using MySQL Workbench to define database schema </vt:lpstr>
      <vt:lpstr>Schemas Window</vt:lpstr>
      <vt:lpstr>SQL Identifier: the name of a database object such as database schemas, tables, columns, views, indexes, and stored procedure names.</vt:lpstr>
      <vt:lpstr>Create a new schema: mydatabase</vt:lpstr>
      <vt:lpstr>Workbench generates SQL Create Schema command</vt:lpstr>
      <vt:lpstr>Create a Table using MySQL Workbench https://www.quackit.com/mysql/workbench/create_a_table.cfm</vt:lpstr>
      <vt:lpstr>Table Columns and Data Types</vt:lpstr>
      <vt:lpstr>Create a new table under mydatabase</vt:lpstr>
      <vt:lpstr>Workbench generated CREATE TABLE DDL command</vt:lpstr>
      <vt:lpstr>SQL CREATE TABLE command</vt:lpstr>
      <vt:lpstr>Enter records to employee table</vt:lpstr>
      <vt:lpstr>Enter 3 records:</vt:lpstr>
      <vt:lpstr>Workbench generates SQL INSERT INTO statements</vt:lpstr>
      <vt:lpstr>Execute SELECT Commands  Right click the employee table and choose: select rows or Click File/New query tab to open a query window to enter the command</vt:lpstr>
      <vt:lpstr>Composite Key Examples</vt:lpstr>
      <vt:lpstr>Create a table with a composite key</vt:lpstr>
      <vt:lpstr>Use Alter Table to change table columns Right click the table name and choose Alter Table</vt:lpstr>
      <vt:lpstr>Alter Table demos with employee table</vt:lpstr>
      <vt:lpstr>Add a new field: phone, char(10)</vt:lpstr>
      <vt:lpstr>Change phone to char(12)</vt:lpstr>
      <vt:lpstr>Delete phone field</vt:lpstr>
      <vt:lpstr>Domain Constraints</vt:lpstr>
      <vt:lpstr>Alter table Set ‘m’ to be the default value for the sex field</vt:lpstr>
      <vt:lpstr>Use SQL CHECK keyword to add domain constraint Note: Workbench does not offer visual support to add constraint using CHECK.  We must use command to do it. Command syntax:  ALTER TABLE tablename ADD CONSTRAINT constraintname CHECK (criteria);  Example: Add constraint to the sex field to accept only ‘m’ or ‘f’ or ‘x’.</vt:lpstr>
      <vt:lpstr>Examples: Adding Domain Constraint using Alter Table command</vt:lpstr>
      <vt:lpstr>Change the salary field to accept only values less than 100000</vt:lpstr>
      <vt:lpstr>Dropping Constraints</vt:lpstr>
      <vt:lpstr>Change the salary field to accept only values between 1000 and 100000</vt:lpstr>
      <vt:lpstr>SHOW CREATE TABLE Statement</vt:lpstr>
      <vt:lpstr>Renaming a Table</vt:lpstr>
      <vt:lpstr>Removing a Table</vt:lpstr>
      <vt:lpstr>Referential Integrity </vt:lpstr>
      <vt:lpstr>1:M relationship between Faculty and Student</vt:lpstr>
      <vt:lpstr>FOREIGN KEY Constraints https://dev.mysql.com/doc/refman/8.0/en/create-table-foreign-keys.html#foreign-key-referential-actions</vt:lpstr>
      <vt:lpstr>Using Workbench to define foreign key  Example: 1:M relationship between Department and Employee</vt:lpstr>
      <vt:lpstr>Exercise: Create a Department Table</vt:lpstr>
      <vt:lpstr>Add deptID to the employee table</vt:lpstr>
      <vt:lpstr>Add Foreign Key Constraint</vt:lpstr>
      <vt:lpstr>Name the foreign key constraint, deptFK, and select the referenced table (Department), and referenced column, deptID.</vt:lpstr>
      <vt:lpstr>Generated Code</vt:lpstr>
      <vt:lpstr>Referential Actions</vt:lpstr>
      <vt:lpstr>Referential Actions Examples</vt:lpstr>
    </vt:vector>
  </TitlesOfParts>
  <Company>sfsu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Structured Query Language</dc:title>
  <dc:creator>cob</dc:creator>
  <cp:lastModifiedBy>David D Chao</cp:lastModifiedBy>
  <cp:revision>151</cp:revision>
  <dcterms:created xsi:type="dcterms:W3CDTF">2004-10-12T05:30:16Z</dcterms:created>
  <dcterms:modified xsi:type="dcterms:W3CDTF">2023-09-18T03:36:02Z</dcterms:modified>
</cp:coreProperties>
</file>