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9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37"/>
  </p:notesMasterIdLst>
  <p:sldIdLst>
    <p:sldId id="3860" r:id="rId5"/>
    <p:sldId id="3861" r:id="rId6"/>
    <p:sldId id="3879" r:id="rId7"/>
    <p:sldId id="3862" r:id="rId8"/>
    <p:sldId id="3915" r:id="rId9"/>
    <p:sldId id="3952" r:id="rId10"/>
    <p:sldId id="3933" r:id="rId11"/>
    <p:sldId id="3871" r:id="rId12"/>
    <p:sldId id="3885" r:id="rId13"/>
    <p:sldId id="3951" r:id="rId14"/>
    <p:sldId id="3893" r:id="rId15"/>
    <p:sldId id="3889" r:id="rId16"/>
    <p:sldId id="3921" r:id="rId17"/>
    <p:sldId id="3897" r:id="rId18"/>
    <p:sldId id="3922" r:id="rId19"/>
    <p:sldId id="3956" r:id="rId20"/>
    <p:sldId id="3916" r:id="rId21"/>
    <p:sldId id="3957" r:id="rId22"/>
    <p:sldId id="3947" r:id="rId23"/>
    <p:sldId id="3944" r:id="rId24"/>
    <p:sldId id="3958" r:id="rId25"/>
    <p:sldId id="3946" r:id="rId26"/>
    <p:sldId id="3960" r:id="rId27"/>
    <p:sldId id="3948" r:id="rId28"/>
    <p:sldId id="3945" r:id="rId29"/>
    <p:sldId id="3937" r:id="rId30"/>
    <p:sldId id="3963" r:id="rId31"/>
    <p:sldId id="3965" r:id="rId32"/>
    <p:sldId id="3966" r:id="rId33"/>
    <p:sldId id="3969" r:id="rId34"/>
    <p:sldId id="3968" r:id="rId35"/>
    <p:sldId id="390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na Mello" initials="ZM" lastIdx="1" clrIdx="0">
    <p:extLst>
      <p:ext uri="{19B8F6BF-5375-455C-9EA6-DF929625EA0E}">
        <p15:presenceInfo xmlns:p15="http://schemas.microsoft.com/office/powerpoint/2012/main" userId="S-1-5-21-1817191769-868238999-2816496414-3569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3DA"/>
    <a:srgbClr val="EB9E5E"/>
    <a:srgbClr val="E2DDD5"/>
    <a:srgbClr val="E4E4E3"/>
    <a:srgbClr val="DBD3D3"/>
    <a:srgbClr val="EFECEB"/>
    <a:srgbClr val="EDD748"/>
    <a:srgbClr val="4E5EB0"/>
    <a:srgbClr val="6AE1F4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6" autoAdjust="0"/>
    <p:restoredTop sz="94925" autoAdjust="0"/>
  </p:normalViewPr>
  <p:slideViewPr>
    <p:cSldViewPr snapToGrid="0">
      <p:cViewPr varScale="1">
        <p:scale>
          <a:sx n="100" d="100"/>
          <a:sy n="100" d="100"/>
        </p:scale>
        <p:origin x="184" y="60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95C7A-2114-174C-B5DC-C9C16D527874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022AD-BD74-7243-9F78-C2213651790E}">
      <dgm:prSet phldrT="[Text]" custT="1"/>
      <dgm:spPr/>
      <dgm:t>
        <a:bodyPr/>
        <a:lstStyle/>
        <a:p>
          <a:r>
            <a:rPr lang="en-US" sz="2000" dirty="0"/>
            <a:t>Dr. Mello</a:t>
          </a:r>
          <a:br>
            <a:rPr lang="en-US" sz="2000" dirty="0"/>
          </a:br>
          <a:r>
            <a:rPr lang="en-US" sz="1600" dirty="0"/>
            <a:t>she/her</a:t>
          </a:r>
        </a:p>
      </dgm:t>
    </dgm:pt>
    <dgm:pt modelId="{AF987D32-2592-E346-98CC-77BF65C28983}" type="parTrans" cxnId="{BDD685D5-2B3C-1E42-947C-F2BD96ED4EEE}">
      <dgm:prSet/>
      <dgm:spPr/>
      <dgm:t>
        <a:bodyPr/>
        <a:lstStyle/>
        <a:p>
          <a:endParaRPr lang="en-US" sz="2400"/>
        </a:p>
      </dgm:t>
    </dgm:pt>
    <dgm:pt modelId="{39CF4E12-94A2-8F47-A952-77E9BC396440}" type="sibTrans" cxnId="{BDD685D5-2B3C-1E42-947C-F2BD96ED4EEE}">
      <dgm:prSet/>
      <dgm:spPr/>
      <dgm:t>
        <a:bodyPr/>
        <a:lstStyle/>
        <a:p>
          <a:endParaRPr lang="en-US" sz="2400"/>
        </a:p>
      </dgm:t>
    </dgm:pt>
    <dgm:pt modelId="{3D68EE79-3BF7-9B42-97D2-F145A2D8B13D}">
      <dgm:prSet phldrT="[Text]" custT="1"/>
      <dgm:spPr/>
      <dgm:t>
        <a:bodyPr/>
        <a:lstStyle/>
        <a:p>
          <a:r>
            <a:rPr lang="en-US" sz="2000" dirty="0"/>
            <a:t>Julia</a:t>
          </a:r>
          <a:br>
            <a:rPr lang="en-US" sz="2000" dirty="0"/>
          </a:br>
          <a:r>
            <a:rPr lang="en-US" sz="1600" dirty="0"/>
            <a:t>she/her</a:t>
          </a:r>
        </a:p>
      </dgm:t>
    </dgm:pt>
    <dgm:pt modelId="{D5B9090A-8CF0-4246-BD5F-399FF0D2F1FD}" type="parTrans" cxnId="{EAED7C16-D754-FB46-9047-B28C7C42BFFA}">
      <dgm:prSet/>
      <dgm:spPr/>
      <dgm:t>
        <a:bodyPr/>
        <a:lstStyle/>
        <a:p>
          <a:endParaRPr lang="en-US" sz="2400"/>
        </a:p>
      </dgm:t>
    </dgm:pt>
    <dgm:pt modelId="{2E5C9857-1BD3-AA4C-BD59-90ABE6B73133}" type="sibTrans" cxnId="{EAED7C16-D754-FB46-9047-B28C7C42BFFA}">
      <dgm:prSet/>
      <dgm:spPr/>
      <dgm:t>
        <a:bodyPr/>
        <a:lstStyle/>
        <a:p>
          <a:endParaRPr lang="en-US" sz="2400"/>
        </a:p>
      </dgm:t>
    </dgm:pt>
    <dgm:pt modelId="{1C93A72C-FB5D-5943-82B9-2F74A1563195}">
      <dgm:prSet phldrT="[Text]" custT="1"/>
      <dgm:spPr/>
      <dgm:t>
        <a:bodyPr/>
        <a:lstStyle/>
        <a:p>
          <a:r>
            <a:rPr lang="en-US" sz="2000" dirty="0"/>
            <a:t>Betsy</a:t>
          </a:r>
          <a:br>
            <a:rPr lang="en-US" sz="2000" dirty="0"/>
          </a:br>
          <a:r>
            <a:rPr lang="en-US" sz="1600" dirty="0"/>
            <a:t>she/her</a:t>
          </a:r>
        </a:p>
      </dgm:t>
    </dgm:pt>
    <dgm:pt modelId="{0C80067D-500B-FB41-ABE3-E7EB8CA93AC5}" type="parTrans" cxnId="{6C417C00-052A-8B46-AA8C-AC6AA9A54479}">
      <dgm:prSet/>
      <dgm:spPr/>
      <dgm:t>
        <a:bodyPr/>
        <a:lstStyle/>
        <a:p>
          <a:endParaRPr lang="en-US" sz="2400"/>
        </a:p>
      </dgm:t>
    </dgm:pt>
    <dgm:pt modelId="{8DBBDFD1-16B5-5A4E-9D78-9F0C2D2FFD64}" type="sibTrans" cxnId="{6C417C00-052A-8B46-AA8C-AC6AA9A54479}">
      <dgm:prSet/>
      <dgm:spPr/>
      <dgm:t>
        <a:bodyPr/>
        <a:lstStyle/>
        <a:p>
          <a:endParaRPr lang="en-US" sz="2400"/>
        </a:p>
      </dgm:t>
    </dgm:pt>
    <dgm:pt modelId="{1FF05590-084B-8A45-9835-3BBD91369508}">
      <dgm:prSet phldrT="[Text]" custT="1"/>
      <dgm:spPr/>
      <dgm:t>
        <a:bodyPr/>
        <a:lstStyle/>
        <a:p>
          <a:r>
            <a:rPr lang="en-US" sz="2000" dirty="0"/>
            <a:t>İlke</a:t>
          </a:r>
          <a:br>
            <a:rPr lang="en-US" sz="2000" dirty="0"/>
          </a:br>
          <a:r>
            <a:rPr lang="en-US" sz="1600" dirty="0"/>
            <a:t>she/her</a:t>
          </a:r>
        </a:p>
      </dgm:t>
    </dgm:pt>
    <dgm:pt modelId="{323F42D0-68A3-864D-AFA6-5EE7BD31D087}" type="parTrans" cxnId="{D9F27FD6-5407-354D-A483-B930CE15ED2A}">
      <dgm:prSet/>
      <dgm:spPr/>
      <dgm:t>
        <a:bodyPr/>
        <a:lstStyle/>
        <a:p>
          <a:endParaRPr lang="en-US" sz="2400"/>
        </a:p>
      </dgm:t>
    </dgm:pt>
    <dgm:pt modelId="{89CE5B40-B668-F843-AAAF-675F60BE57E7}" type="sibTrans" cxnId="{D9F27FD6-5407-354D-A483-B930CE15ED2A}">
      <dgm:prSet/>
      <dgm:spPr/>
      <dgm:t>
        <a:bodyPr/>
        <a:lstStyle/>
        <a:p>
          <a:endParaRPr lang="en-US" sz="2400"/>
        </a:p>
      </dgm:t>
    </dgm:pt>
    <dgm:pt modelId="{02E7F5CA-2440-4046-B682-45C727153BB4}">
      <dgm:prSet custT="1"/>
      <dgm:spPr/>
      <dgm:t>
        <a:bodyPr/>
        <a:lstStyle/>
        <a:p>
          <a:r>
            <a:rPr lang="en-US" sz="2000" dirty="0"/>
            <a:t>Aleen</a:t>
          </a:r>
          <a:br>
            <a:rPr lang="en-US" sz="2000" dirty="0"/>
          </a:br>
          <a:r>
            <a:rPr lang="en-US" sz="1600" dirty="0"/>
            <a:t>she/her</a:t>
          </a:r>
        </a:p>
      </dgm:t>
    </dgm:pt>
    <dgm:pt modelId="{C4477A88-F90C-304C-90BB-94C629099BFB}" type="parTrans" cxnId="{61920D9C-A4F8-A948-967D-2BDD52105BCF}">
      <dgm:prSet/>
      <dgm:spPr/>
      <dgm:t>
        <a:bodyPr/>
        <a:lstStyle/>
        <a:p>
          <a:endParaRPr lang="en-US" sz="2400"/>
        </a:p>
      </dgm:t>
    </dgm:pt>
    <dgm:pt modelId="{8C29E4DD-AD06-DF42-B8AE-02A4791312AF}" type="sibTrans" cxnId="{61920D9C-A4F8-A948-967D-2BDD52105BCF}">
      <dgm:prSet/>
      <dgm:spPr/>
      <dgm:t>
        <a:bodyPr/>
        <a:lstStyle/>
        <a:p>
          <a:endParaRPr lang="en-US" sz="2400"/>
        </a:p>
      </dgm:t>
    </dgm:pt>
    <dgm:pt modelId="{85FF2D27-7932-A847-A220-AF4C2A6FC435}">
      <dgm:prSet custT="1"/>
      <dgm:spPr/>
      <dgm:t>
        <a:bodyPr/>
        <a:lstStyle/>
        <a:p>
          <a:r>
            <a:rPr lang="en-US" sz="2000" dirty="0"/>
            <a:t>Daniel</a:t>
          </a:r>
          <a:br>
            <a:rPr lang="en-US" sz="2000" dirty="0"/>
          </a:br>
          <a:r>
            <a:rPr lang="en-US" sz="1600" dirty="0"/>
            <a:t>he/him</a:t>
          </a:r>
        </a:p>
      </dgm:t>
    </dgm:pt>
    <dgm:pt modelId="{C57AC44A-09FE-2140-8300-7C02BCCF8B54}" type="parTrans" cxnId="{CA249B55-7934-0A4F-9101-C72B243B6F86}">
      <dgm:prSet/>
      <dgm:spPr/>
      <dgm:t>
        <a:bodyPr/>
        <a:lstStyle/>
        <a:p>
          <a:endParaRPr lang="en-US" sz="2400"/>
        </a:p>
      </dgm:t>
    </dgm:pt>
    <dgm:pt modelId="{A83F4C31-12BD-E040-8309-44B2F82E0351}" type="sibTrans" cxnId="{CA249B55-7934-0A4F-9101-C72B243B6F86}">
      <dgm:prSet/>
      <dgm:spPr/>
      <dgm:t>
        <a:bodyPr/>
        <a:lstStyle/>
        <a:p>
          <a:endParaRPr lang="en-US" sz="2400"/>
        </a:p>
      </dgm:t>
    </dgm:pt>
    <dgm:pt modelId="{55CF01CB-E566-0149-9D38-19CC8364116C}">
      <dgm:prSet custT="1"/>
      <dgm:spPr/>
      <dgm:t>
        <a:bodyPr/>
        <a:lstStyle/>
        <a:p>
          <a:r>
            <a:rPr lang="en-US" sz="2000" dirty="0"/>
            <a:t>Erica</a:t>
          </a:r>
          <a:br>
            <a:rPr lang="en-US" sz="2000" dirty="0"/>
          </a:br>
          <a:r>
            <a:rPr lang="en-US" sz="1600" dirty="0"/>
            <a:t>she/her</a:t>
          </a:r>
        </a:p>
      </dgm:t>
    </dgm:pt>
    <dgm:pt modelId="{17080B9C-101C-754B-B611-D1B684326AC2}" type="parTrans" cxnId="{436D3389-7625-B44B-B062-5C2AA6A1BE53}">
      <dgm:prSet/>
      <dgm:spPr/>
      <dgm:t>
        <a:bodyPr/>
        <a:lstStyle/>
        <a:p>
          <a:endParaRPr lang="en-US" sz="2400"/>
        </a:p>
      </dgm:t>
    </dgm:pt>
    <dgm:pt modelId="{E709E70A-4C9A-EC45-A032-F7AAC8F16383}" type="sibTrans" cxnId="{436D3389-7625-B44B-B062-5C2AA6A1BE53}">
      <dgm:prSet/>
      <dgm:spPr/>
      <dgm:t>
        <a:bodyPr/>
        <a:lstStyle/>
        <a:p>
          <a:endParaRPr lang="en-US" sz="2400"/>
        </a:p>
      </dgm:t>
    </dgm:pt>
    <dgm:pt modelId="{C21CD543-A489-DF42-95E8-AC2C3E0B865D}">
      <dgm:prSet custT="1"/>
      <dgm:spPr/>
      <dgm:t>
        <a:bodyPr/>
        <a:lstStyle/>
        <a:p>
          <a:r>
            <a:rPr lang="en-US" sz="2000" dirty="0"/>
            <a:t>Juan</a:t>
          </a:r>
          <a:br>
            <a:rPr lang="en-US" sz="2000" dirty="0"/>
          </a:br>
          <a:r>
            <a:rPr lang="en-US" sz="1600" dirty="0"/>
            <a:t>he/him</a:t>
          </a:r>
        </a:p>
      </dgm:t>
    </dgm:pt>
    <dgm:pt modelId="{142E94C4-002C-1546-B7A7-4DAEEA20B722}" type="parTrans" cxnId="{A7C2674B-1C84-E24A-A211-637C33F307F9}">
      <dgm:prSet/>
      <dgm:spPr/>
      <dgm:t>
        <a:bodyPr/>
        <a:lstStyle/>
        <a:p>
          <a:endParaRPr lang="en-US" sz="2400"/>
        </a:p>
      </dgm:t>
    </dgm:pt>
    <dgm:pt modelId="{EFF6BEE8-5F95-B046-A38A-96D75A3A3318}" type="sibTrans" cxnId="{A7C2674B-1C84-E24A-A211-637C33F307F9}">
      <dgm:prSet/>
      <dgm:spPr/>
      <dgm:t>
        <a:bodyPr/>
        <a:lstStyle/>
        <a:p>
          <a:endParaRPr lang="en-US" sz="2400"/>
        </a:p>
      </dgm:t>
    </dgm:pt>
    <dgm:pt modelId="{271A66FD-ADF3-8242-84E3-A7353B90EE5E}">
      <dgm:prSet custT="1"/>
      <dgm:spPr/>
      <dgm:t>
        <a:bodyPr/>
        <a:lstStyle/>
        <a:p>
          <a:r>
            <a:rPr lang="en-US" sz="2000" dirty="0"/>
            <a:t>Rose</a:t>
          </a:r>
          <a:br>
            <a:rPr lang="en-US" sz="2000" dirty="0"/>
          </a:br>
          <a:r>
            <a:rPr lang="en-US" sz="1600" dirty="0"/>
            <a:t>she/her</a:t>
          </a:r>
        </a:p>
      </dgm:t>
    </dgm:pt>
    <dgm:pt modelId="{85901780-2B37-1E4F-9CF7-C8F81AE9B39B}" type="parTrans" cxnId="{6CB75CBD-8F4B-D84B-8645-CB15309EA607}">
      <dgm:prSet/>
      <dgm:spPr/>
      <dgm:t>
        <a:bodyPr/>
        <a:lstStyle/>
        <a:p>
          <a:endParaRPr lang="en-US" sz="2400"/>
        </a:p>
      </dgm:t>
    </dgm:pt>
    <dgm:pt modelId="{27DEC726-CD03-884B-9972-A21BD0482612}" type="sibTrans" cxnId="{6CB75CBD-8F4B-D84B-8645-CB15309EA607}">
      <dgm:prSet/>
      <dgm:spPr/>
      <dgm:t>
        <a:bodyPr/>
        <a:lstStyle/>
        <a:p>
          <a:endParaRPr lang="en-US" sz="2400"/>
        </a:p>
      </dgm:t>
    </dgm:pt>
    <dgm:pt modelId="{B8FC33A4-F739-6C49-ACEC-8F1603789549}">
      <dgm:prSet custT="1"/>
      <dgm:spPr/>
      <dgm:t>
        <a:bodyPr/>
        <a:lstStyle/>
        <a:p>
          <a:r>
            <a:rPr lang="en-US" sz="2000" dirty="0"/>
            <a:t>Nada</a:t>
          </a:r>
          <a:br>
            <a:rPr lang="en-US" sz="2000" dirty="0"/>
          </a:br>
          <a:r>
            <a:rPr lang="en-US" sz="1600" dirty="0"/>
            <a:t>she/her</a:t>
          </a:r>
        </a:p>
      </dgm:t>
    </dgm:pt>
    <dgm:pt modelId="{FF1D8D97-9473-4A43-B656-AA4DD6980290}" type="parTrans" cxnId="{4638AA21-5B17-1A49-A7C7-6BD967C4FAFA}">
      <dgm:prSet/>
      <dgm:spPr/>
      <dgm:t>
        <a:bodyPr/>
        <a:lstStyle/>
        <a:p>
          <a:endParaRPr lang="en-US" sz="2400"/>
        </a:p>
      </dgm:t>
    </dgm:pt>
    <dgm:pt modelId="{59BA840A-19F1-6446-8D4D-36DAFEA362F3}" type="sibTrans" cxnId="{4638AA21-5B17-1A49-A7C7-6BD967C4FAFA}">
      <dgm:prSet/>
      <dgm:spPr/>
      <dgm:t>
        <a:bodyPr/>
        <a:lstStyle/>
        <a:p>
          <a:endParaRPr lang="en-US" sz="2400"/>
        </a:p>
      </dgm:t>
    </dgm:pt>
    <dgm:pt modelId="{E682A23B-E3AC-0A44-9021-FF588295602A}">
      <dgm:prSet custT="1"/>
      <dgm:spPr/>
      <dgm:t>
        <a:bodyPr/>
        <a:lstStyle/>
        <a:p>
          <a:r>
            <a:rPr lang="en-US" sz="2000" dirty="0"/>
            <a:t>Nicole</a:t>
          </a:r>
          <a:br>
            <a:rPr lang="en-US" sz="2000" dirty="0"/>
          </a:br>
          <a:r>
            <a:rPr lang="en-US" sz="1600" dirty="0"/>
            <a:t>she/her</a:t>
          </a:r>
        </a:p>
      </dgm:t>
    </dgm:pt>
    <dgm:pt modelId="{AF31B41D-DD2A-E543-8401-BF280C25A258}" type="parTrans" cxnId="{0D47B5D4-0ACD-4146-A1EE-92047A19C96A}">
      <dgm:prSet/>
      <dgm:spPr/>
      <dgm:t>
        <a:bodyPr/>
        <a:lstStyle/>
        <a:p>
          <a:endParaRPr lang="en-US" sz="2400"/>
        </a:p>
      </dgm:t>
    </dgm:pt>
    <dgm:pt modelId="{CD183A32-99F1-7543-85AA-BC8AD55B6F50}" type="sibTrans" cxnId="{0D47B5D4-0ACD-4146-A1EE-92047A19C96A}">
      <dgm:prSet/>
      <dgm:spPr/>
      <dgm:t>
        <a:bodyPr/>
        <a:lstStyle/>
        <a:p>
          <a:endParaRPr lang="en-US" sz="2400"/>
        </a:p>
      </dgm:t>
    </dgm:pt>
    <dgm:pt modelId="{7E486CFC-7067-6649-A6A9-6460BA91DFD1}">
      <dgm:prSet custT="1"/>
      <dgm:spPr/>
      <dgm:t>
        <a:bodyPr/>
        <a:lstStyle/>
        <a:p>
          <a:r>
            <a:rPr lang="en-US" sz="2000" dirty="0" err="1"/>
            <a:t>Nisa</a:t>
          </a:r>
          <a:br>
            <a:rPr lang="en-US" sz="2000" dirty="0"/>
          </a:br>
          <a:r>
            <a:rPr lang="en-US" sz="1600" dirty="0"/>
            <a:t>she/her</a:t>
          </a:r>
        </a:p>
      </dgm:t>
    </dgm:pt>
    <dgm:pt modelId="{A5C54BF3-2ABF-6247-B2DE-28F4101B20A4}" type="parTrans" cxnId="{AEDDB63C-382E-0545-919A-0BB8AA58AFB0}">
      <dgm:prSet/>
      <dgm:spPr/>
      <dgm:t>
        <a:bodyPr/>
        <a:lstStyle/>
        <a:p>
          <a:endParaRPr lang="en-US" sz="2400"/>
        </a:p>
      </dgm:t>
    </dgm:pt>
    <dgm:pt modelId="{AB1ADD1E-9D50-F843-899D-6B83CECBC34F}" type="sibTrans" cxnId="{AEDDB63C-382E-0545-919A-0BB8AA58AFB0}">
      <dgm:prSet/>
      <dgm:spPr/>
      <dgm:t>
        <a:bodyPr/>
        <a:lstStyle/>
        <a:p>
          <a:endParaRPr lang="en-US" sz="2400"/>
        </a:p>
      </dgm:t>
    </dgm:pt>
    <dgm:pt modelId="{EA5B2D43-FAEC-204A-A9A1-88BA18782977}" type="pres">
      <dgm:prSet presAssocID="{D6795C7A-2114-174C-B5DC-C9C16D527874}" presName="Name0" presStyleCnt="0">
        <dgm:presLayoutVars>
          <dgm:dir/>
          <dgm:resizeHandles val="exact"/>
        </dgm:presLayoutVars>
      </dgm:prSet>
      <dgm:spPr/>
    </dgm:pt>
    <dgm:pt modelId="{EF2C5235-6D36-D045-AD24-690BE3DF2CD5}" type="pres">
      <dgm:prSet presAssocID="{2FF022AD-BD74-7243-9F78-C2213651790E}" presName="compNode" presStyleCnt="0"/>
      <dgm:spPr/>
    </dgm:pt>
    <dgm:pt modelId="{D6265137-1EEB-2646-8E3A-B3F8337371C4}" type="pres">
      <dgm:prSet presAssocID="{2FF022AD-BD74-7243-9F78-C2213651790E}" presName="pictRect" presStyleLbl="node1" presStyleIdx="0" presStyleCnt="12" custLinFactNeighborX="-205"/>
      <dgm:spPr>
        <a:blipFill dpi="0" rotWithShape="1">
          <a:blip xmlns:r="http://schemas.openxmlformats.org/officeDocument/2006/relationships" r:embed="rId1"/>
          <a:srcRect/>
          <a:stretch>
            <a:fillRect t="-7051" b="-38949"/>
          </a:stretch>
        </a:blipFill>
      </dgm:spPr>
    </dgm:pt>
    <dgm:pt modelId="{05C4C729-6B51-074B-BCDD-A363CCCB4355}" type="pres">
      <dgm:prSet presAssocID="{2FF022AD-BD74-7243-9F78-C2213651790E}" presName="textRect" presStyleLbl="revTx" presStyleIdx="0" presStyleCnt="12">
        <dgm:presLayoutVars>
          <dgm:bulletEnabled val="1"/>
        </dgm:presLayoutVars>
      </dgm:prSet>
      <dgm:spPr/>
    </dgm:pt>
    <dgm:pt modelId="{1C0D5F38-134E-0448-A3BF-F520406A79D9}" type="pres">
      <dgm:prSet presAssocID="{39CF4E12-94A2-8F47-A952-77E9BC396440}" presName="sibTrans" presStyleLbl="sibTrans2D1" presStyleIdx="0" presStyleCnt="0"/>
      <dgm:spPr/>
    </dgm:pt>
    <dgm:pt modelId="{03E4600E-E3BC-8C4F-8A43-C8D23A20D2EF}" type="pres">
      <dgm:prSet presAssocID="{02E7F5CA-2440-4046-B682-45C727153BB4}" presName="compNode" presStyleCnt="0"/>
      <dgm:spPr/>
    </dgm:pt>
    <dgm:pt modelId="{9015934A-1B76-644C-A899-6D8A794F8E57}" type="pres">
      <dgm:prSet presAssocID="{02E7F5CA-2440-4046-B682-45C727153BB4}" presName="pictRect" presStyleLbl="node1" presStyleIdx="1" presStyleCnt="12"/>
      <dgm:spPr>
        <a:blipFill dpi="0" rotWithShape="1">
          <a:blip xmlns:r="http://schemas.openxmlformats.org/officeDocument/2006/relationships" r:embed="rId2"/>
          <a:srcRect/>
          <a:stretch>
            <a:fillRect t="-15025" b="-30975"/>
          </a:stretch>
        </a:blipFill>
      </dgm:spPr>
    </dgm:pt>
    <dgm:pt modelId="{9D4EC3C6-8097-7B44-95BF-C41ABB42586C}" type="pres">
      <dgm:prSet presAssocID="{02E7F5CA-2440-4046-B682-45C727153BB4}" presName="textRect" presStyleLbl="revTx" presStyleIdx="1" presStyleCnt="12">
        <dgm:presLayoutVars>
          <dgm:bulletEnabled val="1"/>
        </dgm:presLayoutVars>
      </dgm:prSet>
      <dgm:spPr/>
    </dgm:pt>
    <dgm:pt modelId="{2AED30C0-E39B-EB44-A2F5-386EBEE1CE27}" type="pres">
      <dgm:prSet presAssocID="{8C29E4DD-AD06-DF42-B8AE-02A4791312AF}" presName="sibTrans" presStyleLbl="sibTrans2D1" presStyleIdx="0" presStyleCnt="0"/>
      <dgm:spPr/>
    </dgm:pt>
    <dgm:pt modelId="{00F7B8B7-41A1-7846-B9AB-A3AF1087360E}" type="pres">
      <dgm:prSet presAssocID="{1C93A72C-FB5D-5943-82B9-2F74A1563195}" presName="compNode" presStyleCnt="0"/>
      <dgm:spPr/>
    </dgm:pt>
    <dgm:pt modelId="{0F4DE852-1EFE-494D-A376-5AA4FDED2A25}" type="pres">
      <dgm:prSet presAssocID="{1C93A72C-FB5D-5943-82B9-2F74A1563195}" presName="pictRect" presStyleLbl="node1" presStyleIdx="2" presStyleCnt="12"/>
      <dgm:spPr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</dgm:spPr>
    </dgm:pt>
    <dgm:pt modelId="{35E11AF3-511C-B445-B667-BD9FE4503F5A}" type="pres">
      <dgm:prSet presAssocID="{1C93A72C-FB5D-5943-82B9-2F74A1563195}" presName="textRect" presStyleLbl="revTx" presStyleIdx="2" presStyleCnt="12">
        <dgm:presLayoutVars>
          <dgm:bulletEnabled val="1"/>
        </dgm:presLayoutVars>
      </dgm:prSet>
      <dgm:spPr/>
    </dgm:pt>
    <dgm:pt modelId="{1CBAC4AC-41F0-C447-8960-D7BB95C961AA}" type="pres">
      <dgm:prSet presAssocID="{8DBBDFD1-16B5-5A4E-9D78-9F0C2D2FFD64}" presName="sibTrans" presStyleLbl="sibTrans2D1" presStyleIdx="0" presStyleCnt="0"/>
      <dgm:spPr/>
    </dgm:pt>
    <dgm:pt modelId="{06A8EE5C-42E8-BE4E-A17C-9684DC91CDF4}" type="pres">
      <dgm:prSet presAssocID="{85FF2D27-7932-A847-A220-AF4C2A6FC435}" presName="compNode" presStyleCnt="0"/>
      <dgm:spPr/>
    </dgm:pt>
    <dgm:pt modelId="{246A83C6-BE7C-1140-8F51-B5D9001EA905}" type="pres">
      <dgm:prSet presAssocID="{85FF2D27-7932-A847-A220-AF4C2A6FC435}" presName="pictRect" presStyleLbl="node1" presStyleIdx="3" presStyleCnt="12"/>
      <dgm:spPr>
        <a:blipFill rotWithShape="1">
          <a:blip xmlns:r="http://schemas.openxmlformats.org/officeDocument/2006/relationships" r:embed="rId4"/>
          <a:srcRect/>
          <a:stretch>
            <a:fillRect t="-23000" b="-23000"/>
          </a:stretch>
        </a:blipFill>
      </dgm:spPr>
    </dgm:pt>
    <dgm:pt modelId="{CCCC89EB-AAFA-2F4E-A1F9-48D1C344E071}" type="pres">
      <dgm:prSet presAssocID="{85FF2D27-7932-A847-A220-AF4C2A6FC435}" presName="textRect" presStyleLbl="revTx" presStyleIdx="3" presStyleCnt="12">
        <dgm:presLayoutVars>
          <dgm:bulletEnabled val="1"/>
        </dgm:presLayoutVars>
      </dgm:prSet>
      <dgm:spPr/>
    </dgm:pt>
    <dgm:pt modelId="{E222E9A0-6CB5-C945-AB3F-FC5305E75FE3}" type="pres">
      <dgm:prSet presAssocID="{A83F4C31-12BD-E040-8309-44B2F82E0351}" presName="sibTrans" presStyleLbl="sibTrans2D1" presStyleIdx="0" presStyleCnt="0"/>
      <dgm:spPr/>
    </dgm:pt>
    <dgm:pt modelId="{BA075039-79DB-924A-9AED-AF95E963D751}" type="pres">
      <dgm:prSet presAssocID="{55CF01CB-E566-0149-9D38-19CC8364116C}" presName="compNode" presStyleCnt="0"/>
      <dgm:spPr/>
    </dgm:pt>
    <dgm:pt modelId="{44EE8718-385C-5F41-935C-203679EB2E64}" type="pres">
      <dgm:prSet presAssocID="{55CF01CB-E566-0149-9D38-19CC8364116C}" presName="pictRect" presStyleLbl="node1" presStyleIdx="4" presStyleCnt="12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45" t="-21771" r="-4945" b="-37721"/>
          </a:stretch>
        </a:blipFill>
      </dgm:spPr>
    </dgm:pt>
    <dgm:pt modelId="{08BCF528-BD5C-4449-91E7-EB594A42BF6E}" type="pres">
      <dgm:prSet presAssocID="{55CF01CB-E566-0149-9D38-19CC8364116C}" presName="textRect" presStyleLbl="revTx" presStyleIdx="4" presStyleCnt="12">
        <dgm:presLayoutVars>
          <dgm:bulletEnabled val="1"/>
        </dgm:presLayoutVars>
      </dgm:prSet>
      <dgm:spPr/>
    </dgm:pt>
    <dgm:pt modelId="{C10329CC-DD7D-974D-93B2-588E6A0AE82F}" type="pres">
      <dgm:prSet presAssocID="{E709E70A-4C9A-EC45-A032-F7AAC8F16383}" presName="sibTrans" presStyleLbl="sibTrans2D1" presStyleIdx="0" presStyleCnt="0"/>
      <dgm:spPr/>
    </dgm:pt>
    <dgm:pt modelId="{4774006C-611D-6040-8896-4B513478034A}" type="pres">
      <dgm:prSet presAssocID="{1FF05590-084B-8A45-9835-3BBD91369508}" presName="compNode" presStyleCnt="0"/>
      <dgm:spPr/>
    </dgm:pt>
    <dgm:pt modelId="{025527FA-5BF0-454E-90F9-251F5C9A99E9}" type="pres">
      <dgm:prSet presAssocID="{1FF05590-084B-8A45-9835-3BBD91369508}" presName="pictRect" presStyleLbl="node1" presStyleIdx="5" presStyleCnt="12"/>
      <dgm:spPr>
        <a:blipFill dpi="0" rotWithShape="1">
          <a:blip xmlns:r="http://schemas.openxmlformats.org/officeDocument/2006/relationships" r:embed="rId6"/>
          <a:srcRect/>
          <a:stretch>
            <a:fillRect t="-14025" b="-29975"/>
          </a:stretch>
        </a:blipFill>
      </dgm:spPr>
    </dgm:pt>
    <dgm:pt modelId="{96EAC564-88B4-9E40-9501-B7F62D36E4F5}" type="pres">
      <dgm:prSet presAssocID="{1FF05590-084B-8A45-9835-3BBD91369508}" presName="textRect" presStyleLbl="revTx" presStyleIdx="5" presStyleCnt="12">
        <dgm:presLayoutVars>
          <dgm:bulletEnabled val="1"/>
        </dgm:presLayoutVars>
      </dgm:prSet>
      <dgm:spPr/>
    </dgm:pt>
    <dgm:pt modelId="{02896DD1-FD52-BA4A-A1A8-0074EA602B26}" type="pres">
      <dgm:prSet presAssocID="{89CE5B40-B668-F843-AAAF-675F60BE57E7}" presName="sibTrans" presStyleLbl="sibTrans2D1" presStyleIdx="0" presStyleCnt="0"/>
      <dgm:spPr/>
    </dgm:pt>
    <dgm:pt modelId="{2FEEBFDE-D042-5248-87C2-DF433E6A5C20}" type="pres">
      <dgm:prSet presAssocID="{C21CD543-A489-DF42-95E8-AC2C3E0B865D}" presName="compNode" presStyleCnt="0"/>
      <dgm:spPr/>
    </dgm:pt>
    <dgm:pt modelId="{CB91780F-54FA-4D45-80BB-ADB74E9C2F23}" type="pres">
      <dgm:prSet presAssocID="{C21CD543-A489-DF42-95E8-AC2C3E0B865D}" presName="pictRect" presStyleLbl="node1" presStyleIdx="6" presStyleCnt="12"/>
      <dgm:spPr>
        <a:blipFill rotWithShape="1">
          <a:blip xmlns:r="http://schemas.openxmlformats.org/officeDocument/2006/relationships" r:embed="rId7"/>
          <a:srcRect/>
          <a:stretch>
            <a:fillRect t="-23000" b="-23000"/>
          </a:stretch>
        </a:blipFill>
      </dgm:spPr>
    </dgm:pt>
    <dgm:pt modelId="{8D3B3D73-FC57-A54E-B284-63293D19844E}" type="pres">
      <dgm:prSet presAssocID="{C21CD543-A489-DF42-95E8-AC2C3E0B865D}" presName="textRect" presStyleLbl="revTx" presStyleIdx="6" presStyleCnt="12">
        <dgm:presLayoutVars>
          <dgm:bulletEnabled val="1"/>
        </dgm:presLayoutVars>
      </dgm:prSet>
      <dgm:spPr/>
    </dgm:pt>
    <dgm:pt modelId="{88FA1D06-1DF5-8340-B3B4-F690073538CB}" type="pres">
      <dgm:prSet presAssocID="{EFF6BEE8-5F95-B046-A38A-96D75A3A3318}" presName="sibTrans" presStyleLbl="sibTrans2D1" presStyleIdx="0" presStyleCnt="0"/>
      <dgm:spPr/>
    </dgm:pt>
    <dgm:pt modelId="{4796FC92-3EE8-3542-B4C9-F8D97DA0FF6A}" type="pres">
      <dgm:prSet presAssocID="{3D68EE79-3BF7-9B42-97D2-F145A2D8B13D}" presName="compNode" presStyleCnt="0"/>
      <dgm:spPr/>
    </dgm:pt>
    <dgm:pt modelId="{C82B8AE6-8DED-974E-A4A7-810FF1C96FCB}" type="pres">
      <dgm:prSet presAssocID="{3D68EE79-3BF7-9B42-97D2-F145A2D8B13D}" presName="pictRect" presStyleLbl="node1" presStyleIdx="7" presStyleCnt="12"/>
      <dgm:spPr>
        <a:blipFill dpi="0" rotWithShape="1">
          <a:blip xmlns:r="http://schemas.openxmlformats.org/officeDocument/2006/relationships" r:embed="rId8"/>
          <a:srcRect/>
          <a:stretch>
            <a:fillRect t="-15025" b="-30975"/>
          </a:stretch>
        </a:blipFill>
      </dgm:spPr>
    </dgm:pt>
    <dgm:pt modelId="{2C5BD41A-D521-5148-966D-A997F1C67C5B}" type="pres">
      <dgm:prSet presAssocID="{3D68EE79-3BF7-9B42-97D2-F145A2D8B13D}" presName="textRect" presStyleLbl="revTx" presStyleIdx="7" presStyleCnt="12">
        <dgm:presLayoutVars>
          <dgm:bulletEnabled val="1"/>
        </dgm:presLayoutVars>
      </dgm:prSet>
      <dgm:spPr/>
    </dgm:pt>
    <dgm:pt modelId="{B75710A7-68B7-1E4F-AAE9-63BC3FC605F5}" type="pres">
      <dgm:prSet presAssocID="{2E5C9857-1BD3-AA4C-BD59-90ABE6B73133}" presName="sibTrans" presStyleLbl="sibTrans2D1" presStyleIdx="0" presStyleCnt="0"/>
      <dgm:spPr/>
    </dgm:pt>
    <dgm:pt modelId="{34349D9D-8A86-4848-B12A-2D5A16B0311A}" type="pres">
      <dgm:prSet presAssocID="{B8FC33A4-F739-6C49-ACEC-8F1603789549}" presName="compNode" presStyleCnt="0"/>
      <dgm:spPr/>
    </dgm:pt>
    <dgm:pt modelId="{C2231AFF-8885-6A4A-9CE4-4BF808A398D0}" type="pres">
      <dgm:prSet presAssocID="{B8FC33A4-F739-6C49-ACEC-8F1603789549}" presName="pictRect" presStyleLbl="node1" presStyleIdx="8" presStyleCnt="12"/>
      <dgm:spPr>
        <a:blipFill dpi="0" rotWithShape="1">
          <a:blip xmlns:r="http://schemas.openxmlformats.org/officeDocument/2006/relationships" r:embed="rId9"/>
          <a:srcRect/>
          <a:stretch>
            <a:fillRect t="-15025" b="-30975"/>
          </a:stretch>
        </a:blipFill>
      </dgm:spPr>
    </dgm:pt>
    <dgm:pt modelId="{94288274-EEAD-B345-A00E-F37BEDF1CC3C}" type="pres">
      <dgm:prSet presAssocID="{B8FC33A4-F739-6C49-ACEC-8F1603789549}" presName="textRect" presStyleLbl="revTx" presStyleIdx="8" presStyleCnt="12">
        <dgm:presLayoutVars>
          <dgm:bulletEnabled val="1"/>
        </dgm:presLayoutVars>
      </dgm:prSet>
      <dgm:spPr/>
    </dgm:pt>
    <dgm:pt modelId="{3704F75F-8C3A-AB4D-B3F6-4C27C56AD004}" type="pres">
      <dgm:prSet presAssocID="{59BA840A-19F1-6446-8D4D-36DAFEA362F3}" presName="sibTrans" presStyleLbl="sibTrans2D1" presStyleIdx="0" presStyleCnt="0"/>
      <dgm:spPr/>
    </dgm:pt>
    <dgm:pt modelId="{C6C131A1-CC3C-E847-8F12-4364B6EBA145}" type="pres">
      <dgm:prSet presAssocID="{E682A23B-E3AC-0A44-9021-FF588295602A}" presName="compNode" presStyleCnt="0"/>
      <dgm:spPr/>
    </dgm:pt>
    <dgm:pt modelId="{C58587D8-A942-3E40-822E-BF1CF8526495}" type="pres">
      <dgm:prSet presAssocID="{E682A23B-E3AC-0A44-9021-FF588295602A}" presName="pictRect" presStyleLbl="node1" presStyleIdx="9" presStyleCnt="12"/>
      <dgm:spPr>
        <a:blipFill dpi="0"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25" b="-30975"/>
          </a:stretch>
        </a:blipFill>
      </dgm:spPr>
    </dgm:pt>
    <dgm:pt modelId="{E76ED149-9895-2646-A87C-009F505E47AA}" type="pres">
      <dgm:prSet presAssocID="{E682A23B-E3AC-0A44-9021-FF588295602A}" presName="textRect" presStyleLbl="revTx" presStyleIdx="9" presStyleCnt="12">
        <dgm:presLayoutVars>
          <dgm:bulletEnabled val="1"/>
        </dgm:presLayoutVars>
      </dgm:prSet>
      <dgm:spPr/>
    </dgm:pt>
    <dgm:pt modelId="{22D11FB0-8588-164B-BD7D-59C3010D1E84}" type="pres">
      <dgm:prSet presAssocID="{CD183A32-99F1-7543-85AA-BC8AD55B6F50}" presName="sibTrans" presStyleLbl="sibTrans2D1" presStyleIdx="0" presStyleCnt="0"/>
      <dgm:spPr/>
    </dgm:pt>
    <dgm:pt modelId="{A0A080F4-F7D8-1D46-B333-EC569BFDDF51}" type="pres">
      <dgm:prSet presAssocID="{7E486CFC-7067-6649-A6A9-6460BA91DFD1}" presName="compNode" presStyleCnt="0"/>
      <dgm:spPr/>
    </dgm:pt>
    <dgm:pt modelId="{99147238-B41A-1F4A-AF87-1452E2AA8813}" type="pres">
      <dgm:prSet presAssocID="{7E486CFC-7067-6649-A6A9-6460BA91DFD1}" presName="pictRect" presStyleLbl="node1" presStyleIdx="10" presStyleCnt="12"/>
      <dgm:spPr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25" b="-30975"/>
          </a:stretch>
        </a:blipFill>
      </dgm:spPr>
    </dgm:pt>
    <dgm:pt modelId="{4F2EF2A0-9E19-F041-9BFC-75D9A92AC044}" type="pres">
      <dgm:prSet presAssocID="{7E486CFC-7067-6649-A6A9-6460BA91DFD1}" presName="textRect" presStyleLbl="revTx" presStyleIdx="10" presStyleCnt="12">
        <dgm:presLayoutVars>
          <dgm:bulletEnabled val="1"/>
        </dgm:presLayoutVars>
      </dgm:prSet>
      <dgm:spPr/>
    </dgm:pt>
    <dgm:pt modelId="{A482855C-9C28-B847-B927-3EE298908AD7}" type="pres">
      <dgm:prSet presAssocID="{AB1ADD1E-9D50-F843-899D-6B83CECBC34F}" presName="sibTrans" presStyleLbl="sibTrans2D1" presStyleIdx="0" presStyleCnt="0"/>
      <dgm:spPr/>
    </dgm:pt>
    <dgm:pt modelId="{BC7D1D37-872E-BF48-BAA0-8395618BEDB1}" type="pres">
      <dgm:prSet presAssocID="{271A66FD-ADF3-8242-84E3-A7353B90EE5E}" presName="compNode" presStyleCnt="0"/>
      <dgm:spPr/>
    </dgm:pt>
    <dgm:pt modelId="{5FD1CD60-6150-2F43-B829-8C31A865C748}" type="pres">
      <dgm:prSet presAssocID="{271A66FD-ADF3-8242-84E3-A7353B90EE5E}" presName="pictRect" presStyleLbl="node1" presStyleIdx="11" presStyleCnt="12"/>
      <dgm:spPr>
        <a:blipFill dpi="0" rotWithShape="1">
          <a:blip xmlns:r="http://schemas.openxmlformats.org/officeDocument/2006/relationships" r:embed="rId12"/>
          <a:srcRect/>
          <a:stretch>
            <a:fillRect t="-10038" b="-33962"/>
          </a:stretch>
        </a:blipFill>
      </dgm:spPr>
    </dgm:pt>
    <dgm:pt modelId="{7B6E7CA6-DADC-8C43-A332-8F65912658AF}" type="pres">
      <dgm:prSet presAssocID="{271A66FD-ADF3-8242-84E3-A7353B90EE5E}" presName="textRect" presStyleLbl="revTx" presStyleIdx="11" presStyleCnt="12">
        <dgm:presLayoutVars>
          <dgm:bulletEnabled val="1"/>
        </dgm:presLayoutVars>
      </dgm:prSet>
      <dgm:spPr/>
    </dgm:pt>
  </dgm:ptLst>
  <dgm:cxnLst>
    <dgm:cxn modelId="{6C417C00-052A-8B46-AA8C-AC6AA9A54479}" srcId="{D6795C7A-2114-174C-B5DC-C9C16D527874}" destId="{1C93A72C-FB5D-5943-82B9-2F74A1563195}" srcOrd="2" destOrd="0" parTransId="{0C80067D-500B-FB41-ABE3-E7EB8CA93AC5}" sibTransId="{8DBBDFD1-16B5-5A4E-9D78-9F0C2D2FFD64}"/>
    <dgm:cxn modelId="{62A76A05-46A8-5C48-BF76-D720EF37CD9E}" type="presOf" srcId="{AB1ADD1E-9D50-F843-899D-6B83CECBC34F}" destId="{A482855C-9C28-B847-B927-3EE298908AD7}" srcOrd="0" destOrd="0" presId="urn:microsoft.com/office/officeart/2005/8/layout/pList1"/>
    <dgm:cxn modelId="{A443DD0C-FE28-1645-AB2F-A92232281C31}" type="presOf" srcId="{39CF4E12-94A2-8F47-A952-77E9BC396440}" destId="{1C0D5F38-134E-0448-A3BF-F520406A79D9}" srcOrd="0" destOrd="0" presId="urn:microsoft.com/office/officeart/2005/8/layout/pList1"/>
    <dgm:cxn modelId="{A4565111-2AD9-F64C-84E8-2E2D66681EE0}" type="presOf" srcId="{59BA840A-19F1-6446-8D4D-36DAFEA362F3}" destId="{3704F75F-8C3A-AB4D-B3F6-4C27C56AD004}" srcOrd="0" destOrd="0" presId="urn:microsoft.com/office/officeart/2005/8/layout/pList1"/>
    <dgm:cxn modelId="{4789A315-8D4D-CC4B-ABB9-8CDA8456F057}" type="presOf" srcId="{02E7F5CA-2440-4046-B682-45C727153BB4}" destId="{9D4EC3C6-8097-7B44-95BF-C41ABB42586C}" srcOrd="0" destOrd="0" presId="urn:microsoft.com/office/officeart/2005/8/layout/pList1"/>
    <dgm:cxn modelId="{EAED7C16-D754-FB46-9047-B28C7C42BFFA}" srcId="{D6795C7A-2114-174C-B5DC-C9C16D527874}" destId="{3D68EE79-3BF7-9B42-97D2-F145A2D8B13D}" srcOrd="7" destOrd="0" parTransId="{D5B9090A-8CF0-4246-BD5F-399FF0D2F1FD}" sibTransId="{2E5C9857-1BD3-AA4C-BD59-90ABE6B73133}"/>
    <dgm:cxn modelId="{4638AA21-5B17-1A49-A7C7-6BD967C4FAFA}" srcId="{D6795C7A-2114-174C-B5DC-C9C16D527874}" destId="{B8FC33A4-F739-6C49-ACEC-8F1603789549}" srcOrd="8" destOrd="0" parTransId="{FF1D8D97-9473-4A43-B656-AA4DD6980290}" sibTransId="{59BA840A-19F1-6446-8D4D-36DAFEA362F3}"/>
    <dgm:cxn modelId="{9CAC3D3C-2FCB-4E47-9BA5-F3D287FF6D17}" type="presOf" srcId="{D6795C7A-2114-174C-B5DC-C9C16D527874}" destId="{EA5B2D43-FAEC-204A-A9A1-88BA18782977}" srcOrd="0" destOrd="0" presId="urn:microsoft.com/office/officeart/2005/8/layout/pList1"/>
    <dgm:cxn modelId="{AEDDB63C-382E-0545-919A-0BB8AA58AFB0}" srcId="{D6795C7A-2114-174C-B5DC-C9C16D527874}" destId="{7E486CFC-7067-6649-A6A9-6460BA91DFD1}" srcOrd="10" destOrd="0" parTransId="{A5C54BF3-2ABF-6247-B2DE-28F4101B20A4}" sibTransId="{AB1ADD1E-9D50-F843-899D-6B83CECBC34F}"/>
    <dgm:cxn modelId="{11BF993E-BF54-3C4D-96D1-F9425E34EB65}" type="presOf" srcId="{85FF2D27-7932-A847-A220-AF4C2A6FC435}" destId="{CCCC89EB-AAFA-2F4E-A1F9-48D1C344E071}" srcOrd="0" destOrd="0" presId="urn:microsoft.com/office/officeart/2005/8/layout/pList1"/>
    <dgm:cxn modelId="{A7C2674B-1C84-E24A-A211-637C33F307F9}" srcId="{D6795C7A-2114-174C-B5DC-C9C16D527874}" destId="{C21CD543-A489-DF42-95E8-AC2C3E0B865D}" srcOrd="6" destOrd="0" parTransId="{142E94C4-002C-1546-B7A7-4DAEEA20B722}" sibTransId="{EFF6BEE8-5F95-B046-A38A-96D75A3A3318}"/>
    <dgm:cxn modelId="{CA249B55-7934-0A4F-9101-C72B243B6F86}" srcId="{D6795C7A-2114-174C-B5DC-C9C16D527874}" destId="{85FF2D27-7932-A847-A220-AF4C2A6FC435}" srcOrd="3" destOrd="0" parTransId="{C57AC44A-09FE-2140-8300-7C02BCCF8B54}" sibTransId="{A83F4C31-12BD-E040-8309-44B2F82E0351}"/>
    <dgm:cxn modelId="{7250F65B-5E24-4140-8174-CD2D35B191C9}" type="presOf" srcId="{89CE5B40-B668-F843-AAAF-675F60BE57E7}" destId="{02896DD1-FD52-BA4A-A1A8-0074EA602B26}" srcOrd="0" destOrd="0" presId="urn:microsoft.com/office/officeart/2005/8/layout/pList1"/>
    <dgm:cxn modelId="{5A251463-3C0A-CA49-AF1D-DFC41283A5C5}" type="presOf" srcId="{2FF022AD-BD74-7243-9F78-C2213651790E}" destId="{05C4C729-6B51-074B-BCDD-A363CCCB4355}" srcOrd="0" destOrd="0" presId="urn:microsoft.com/office/officeart/2005/8/layout/pList1"/>
    <dgm:cxn modelId="{B9CF1569-2E78-CC4B-BAF7-78378636EB88}" type="presOf" srcId="{C21CD543-A489-DF42-95E8-AC2C3E0B865D}" destId="{8D3B3D73-FC57-A54E-B284-63293D19844E}" srcOrd="0" destOrd="0" presId="urn:microsoft.com/office/officeart/2005/8/layout/pList1"/>
    <dgm:cxn modelId="{F60D8C75-EAAE-5C4B-94C6-F9CF73D75F72}" type="presOf" srcId="{EFF6BEE8-5F95-B046-A38A-96D75A3A3318}" destId="{88FA1D06-1DF5-8340-B3B4-F690073538CB}" srcOrd="0" destOrd="0" presId="urn:microsoft.com/office/officeart/2005/8/layout/pList1"/>
    <dgm:cxn modelId="{DC48C575-BE07-2346-949A-34D613A530E6}" type="presOf" srcId="{E709E70A-4C9A-EC45-A032-F7AAC8F16383}" destId="{C10329CC-DD7D-974D-93B2-588E6A0AE82F}" srcOrd="0" destOrd="0" presId="urn:microsoft.com/office/officeart/2005/8/layout/pList1"/>
    <dgm:cxn modelId="{B432FC85-7EF1-1F4A-A223-ABD23053E0BA}" type="presOf" srcId="{55CF01CB-E566-0149-9D38-19CC8364116C}" destId="{08BCF528-BD5C-4449-91E7-EB594A42BF6E}" srcOrd="0" destOrd="0" presId="urn:microsoft.com/office/officeart/2005/8/layout/pList1"/>
    <dgm:cxn modelId="{436D3389-7625-B44B-B062-5C2AA6A1BE53}" srcId="{D6795C7A-2114-174C-B5DC-C9C16D527874}" destId="{55CF01CB-E566-0149-9D38-19CC8364116C}" srcOrd="4" destOrd="0" parTransId="{17080B9C-101C-754B-B611-D1B684326AC2}" sibTransId="{E709E70A-4C9A-EC45-A032-F7AAC8F16383}"/>
    <dgm:cxn modelId="{469CFF89-333E-534D-A174-46DCB22B6B63}" type="presOf" srcId="{E682A23B-E3AC-0A44-9021-FF588295602A}" destId="{E76ED149-9895-2646-A87C-009F505E47AA}" srcOrd="0" destOrd="0" presId="urn:microsoft.com/office/officeart/2005/8/layout/pList1"/>
    <dgm:cxn modelId="{6E565A92-A64D-024D-A5B2-0D5FADDBC046}" type="presOf" srcId="{271A66FD-ADF3-8242-84E3-A7353B90EE5E}" destId="{7B6E7CA6-DADC-8C43-A332-8F65912658AF}" srcOrd="0" destOrd="0" presId="urn:microsoft.com/office/officeart/2005/8/layout/pList1"/>
    <dgm:cxn modelId="{61920D9C-A4F8-A948-967D-2BDD52105BCF}" srcId="{D6795C7A-2114-174C-B5DC-C9C16D527874}" destId="{02E7F5CA-2440-4046-B682-45C727153BB4}" srcOrd="1" destOrd="0" parTransId="{C4477A88-F90C-304C-90BB-94C629099BFB}" sibTransId="{8C29E4DD-AD06-DF42-B8AE-02A4791312AF}"/>
    <dgm:cxn modelId="{B18BDFA2-C0EE-6243-B39D-DD8389140847}" type="presOf" srcId="{3D68EE79-3BF7-9B42-97D2-F145A2D8B13D}" destId="{2C5BD41A-D521-5148-966D-A997F1C67C5B}" srcOrd="0" destOrd="0" presId="urn:microsoft.com/office/officeart/2005/8/layout/pList1"/>
    <dgm:cxn modelId="{6FE22FA5-7E0E-3640-8EFB-77C0B8BE77A7}" type="presOf" srcId="{1C93A72C-FB5D-5943-82B9-2F74A1563195}" destId="{35E11AF3-511C-B445-B667-BD9FE4503F5A}" srcOrd="0" destOrd="0" presId="urn:microsoft.com/office/officeart/2005/8/layout/pList1"/>
    <dgm:cxn modelId="{A73A0FAE-BA51-A546-AF13-F1975C2FE941}" type="presOf" srcId="{A83F4C31-12BD-E040-8309-44B2F82E0351}" destId="{E222E9A0-6CB5-C945-AB3F-FC5305E75FE3}" srcOrd="0" destOrd="0" presId="urn:microsoft.com/office/officeart/2005/8/layout/pList1"/>
    <dgm:cxn modelId="{6CB75CBD-8F4B-D84B-8645-CB15309EA607}" srcId="{D6795C7A-2114-174C-B5DC-C9C16D527874}" destId="{271A66FD-ADF3-8242-84E3-A7353B90EE5E}" srcOrd="11" destOrd="0" parTransId="{85901780-2B37-1E4F-9CF7-C8F81AE9B39B}" sibTransId="{27DEC726-CD03-884B-9972-A21BD0482612}"/>
    <dgm:cxn modelId="{4A4E3CC7-8DBC-1A49-B7AD-4AB7C61271E3}" type="presOf" srcId="{1FF05590-084B-8A45-9835-3BBD91369508}" destId="{96EAC564-88B4-9E40-9501-B7F62D36E4F5}" srcOrd="0" destOrd="0" presId="urn:microsoft.com/office/officeart/2005/8/layout/pList1"/>
    <dgm:cxn modelId="{37441AD2-68CB-384D-A2E3-04F0A8B1E27E}" type="presOf" srcId="{8DBBDFD1-16B5-5A4E-9D78-9F0C2D2FFD64}" destId="{1CBAC4AC-41F0-C447-8960-D7BB95C961AA}" srcOrd="0" destOrd="0" presId="urn:microsoft.com/office/officeart/2005/8/layout/pList1"/>
    <dgm:cxn modelId="{0D47B5D4-0ACD-4146-A1EE-92047A19C96A}" srcId="{D6795C7A-2114-174C-B5DC-C9C16D527874}" destId="{E682A23B-E3AC-0A44-9021-FF588295602A}" srcOrd="9" destOrd="0" parTransId="{AF31B41D-DD2A-E543-8401-BF280C25A258}" sibTransId="{CD183A32-99F1-7543-85AA-BC8AD55B6F50}"/>
    <dgm:cxn modelId="{BDD685D5-2B3C-1E42-947C-F2BD96ED4EEE}" srcId="{D6795C7A-2114-174C-B5DC-C9C16D527874}" destId="{2FF022AD-BD74-7243-9F78-C2213651790E}" srcOrd="0" destOrd="0" parTransId="{AF987D32-2592-E346-98CC-77BF65C28983}" sibTransId="{39CF4E12-94A2-8F47-A952-77E9BC396440}"/>
    <dgm:cxn modelId="{D9F27FD6-5407-354D-A483-B930CE15ED2A}" srcId="{D6795C7A-2114-174C-B5DC-C9C16D527874}" destId="{1FF05590-084B-8A45-9835-3BBD91369508}" srcOrd="5" destOrd="0" parTransId="{323F42D0-68A3-864D-AFA6-5EE7BD31D087}" sibTransId="{89CE5B40-B668-F843-AAAF-675F60BE57E7}"/>
    <dgm:cxn modelId="{2F8B92D8-D8EC-8549-A7B1-C88DA0E0D544}" type="presOf" srcId="{8C29E4DD-AD06-DF42-B8AE-02A4791312AF}" destId="{2AED30C0-E39B-EB44-A2F5-386EBEE1CE27}" srcOrd="0" destOrd="0" presId="urn:microsoft.com/office/officeart/2005/8/layout/pList1"/>
    <dgm:cxn modelId="{C208A5DE-8153-3B4C-A99F-8E6CB3F408FE}" type="presOf" srcId="{CD183A32-99F1-7543-85AA-BC8AD55B6F50}" destId="{22D11FB0-8588-164B-BD7D-59C3010D1E84}" srcOrd="0" destOrd="0" presId="urn:microsoft.com/office/officeart/2005/8/layout/pList1"/>
    <dgm:cxn modelId="{768C8CEF-9045-DD4E-8464-D564C1ED6B55}" type="presOf" srcId="{B8FC33A4-F739-6C49-ACEC-8F1603789549}" destId="{94288274-EEAD-B345-A00E-F37BEDF1CC3C}" srcOrd="0" destOrd="0" presId="urn:microsoft.com/office/officeart/2005/8/layout/pList1"/>
    <dgm:cxn modelId="{F46BB0F1-DD35-AD41-AE1B-073E84277272}" type="presOf" srcId="{7E486CFC-7067-6649-A6A9-6460BA91DFD1}" destId="{4F2EF2A0-9E19-F041-9BFC-75D9A92AC044}" srcOrd="0" destOrd="0" presId="urn:microsoft.com/office/officeart/2005/8/layout/pList1"/>
    <dgm:cxn modelId="{BD7A63FB-3747-6B47-B3A8-207C0376BA04}" type="presOf" srcId="{2E5C9857-1BD3-AA4C-BD59-90ABE6B73133}" destId="{B75710A7-68B7-1E4F-AAE9-63BC3FC605F5}" srcOrd="0" destOrd="0" presId="urn:microsoft.com/office/officeart/2005/8/layout/pList1"/>
    <dgm:cxn modelId="{A24F416E-FE97-764B-9FC8-26A45DAE126A}" type="presParOf" srcId="{EA5B2D43-FAEC-204A-A9A1-88BA18782977}" destId="{EF2C5235-6D36-D045-AD24-690BE3DF2CD5}" srcOrd="0" destOrd="0" presId="urn:microsoft.com/office/officeart/2005/8/layout/pList1"/>
    <dgm:cxn modelId="{6658120F-6455-B841-96BB-FF74988A6E08}" type="presParOf" srcId="{EF2C5235-6D36-D045-AD24-690BE3DF2CD5}" destId="{D6265137-1EEB-2646-8E3A-B3F8337371C4}" srcOrd="0" destOrd="0" presId="urn:microsoft.com/office/officeart/2005/8/layout/pList1"/>
    <dgm:cxn modelId="{E633247E-C29D-6847-BC22-BE0C0AFC181A}" type="presParOf" srcId="{EF2C5235-6D36-D045-AD24-690BE3DF2CD5}" destId="{05C4C729-6B51-074B-BCDD-A363CCCB4355}" srcOrd="1" destOrd="0" presId="urn:microsoft.com/office/officeart/2005/8/layout/pList1"/>
    <dgm:cxn modelId="{7AA6F80D-560C-524D-8D0C-E5F20FF99D99}" type="presParOf" srcId="{EA5B2D43-FAEC-204A-A9A1-88BA18782977}" destId="{1C0D5F38-134E-0448-A3BF-F520406A79D9}" srcOrd="1" destOrd="0" presId="urn:microsoft.com/office/officeart/2005/8/layout/pList1"/>
    <dgm:cxn modelId="{278473B7-3B9C-284D-B6D0-5012B7A8C8A7}" type="presParOf" srcId="{EA5B2D43-FAEC-204A-A9A1-88BA18782977}" destId="{03E4600E-E3BC-8C4F-8A43-C8D23A20D2EF}" srcOrd="2" destOrd="0" presId="urn:microsoft.com/office/officeart/2005/8/layout/pList1"/>
    <dgm:cxn modelId="{2FBC5A80-B74A-BF4B-936E-3329C4343A67}" type="presParOf" srcId="{03E4600E-E3BC-8C4F-8A43-C8D23A20D2EF}" destId="{9015934A-1B76-644C-A899-6D8A794F8E57}" srcOrd="0" destOrd="0" presId="urn:microsoft.com/office/officeart/2005/8/layout/pList1"/>
    <dgm:cxn modelId="{A3505A0D-CCF7-594A-8A24-721133A38163}" type="presParOf" srcId="{03E4600E-E3BC-8C4F-8A43-C8D23A20D2EF}" destId="{9D4EC3C6-8097-7B44-95BF-C41ABB42586C}" srcOrd="1" destOrd="0" presId="urn:microsoft.com/office/officeart/2005/8/layout/pList1"/>
    <dgm:cxn modelId="{9E7CF0CD-AE67-634C-9B67-43B7EDAF2D00}" type="presParOf" srcId="{EA5B2D43-FAEC-204A-A9A1-88BA18782977}" destId="{2AED30C0-E39B-EB44-A2F5-386EBEE1CE27}" srcOrd="3" destOrd="0" presId="urn:microsoft.com/office/officeart/2005/8/layout/pList1"/>
    <dgm:cxn modelId="{158DE576-2DBF-A748-965C-C9C2D696B696}" type="presParOf" srcId="{EA5B2D43-FAEC-204A-A9A1-88BA18782977}" destId="{00F7B8B7-41A1-7846-B9AB-A3AF1087360E}" srcOrd="4" destOrd="0" presId="urn:microsoft.com/office/officeart/2005/8/layout/pList1"/>
    <dgm:cxn modelId="{1090A3E1-37D0-BA4D-873D-18F1C79458DC}" type="presParOf" srcId="{00F7B8B7-41A1-7846-B9AB-A3AF1087360E}" destId="{0F4DE852-1EFE-494D-A376-5AA4FDED2A25}" srcOrd="0" destOrd="0" presId="urn:microsoft.com/office/officeart/2005/8/layout/pList1"/>
    <dgm:cxn modelId="{7F388528-F20A-5644-8EB3-3E92E1FAD6C6}" type="presParOf" srcId="{00F7B8B7-41A1-7846-B9AB-A3AF1087360E}" destId="{35E11AF3-511C-B445-B667-BD9FE4503F5A}" srcOrd="1" destOrd="0" presId="urn:microsoft.com/office/officeart/2005/8/layout/pList1"/>
    <dgm:cxn modelId="{649BCBA3-58DA-234A-AC48-3622F95981EF}" type="presParOf" srcId="{EA5B2D43-FAEC-204A-A9A1-88BA18782977}" destId="{1CBAC4AC-41F0-C447-8960-D7BB95C961AA}" srcOrd="5" destOrd="0" presId="urn:microsoft.com/office/officeart/2005/8/layout/pList1"/>
    <dgm:cxn modelId="{B9213039-4948-E544-B6D6-8749FD289EB6}" type="presParOf" srcId="{EA5B2D43-FAEC-204A-A9A1-88BA18782977}" destId="{06A8EE5C-42E8-BE4E-A17C-9684DC91CDF4}" srcOrd="6" destOrd="0" presId="urn:microsoft.com/office/officeart/2005/8/layout/pList1"/>
    <dgm:cxn modelId="{7F68F7B3-7C3F-1F45-84E3-9367530512B9}" type="presParOf" srcId="{06A8EE5C-42E8-BE4E-A17C-9684DC91CDF4}" destId="{246A83C6-BE7C-1140-8F51-B5D9001EA905}" srcOrd="0" destOrd="0" presId="urn:microsoft.com/office/officeart/2005/8/layout/pList1"/>
    <dgm:cxn modelId="{B34F57F8-980A-2044-A955-E45F418FF09F}" type="presParOf" srcId="{06A8EE5C-42E8-BE4E-A17C-9684DC91CDF4}" destId="{CCCC89EB-AAFA-2F4E-A1F9-48D1C344E071}" srcOrd="1" destOrd="0" presId="urn:microsoft.com/office/officeart/2005/8/layout/pList1"/>
    <dgm:cxn modelId="{2B3A0CF7-BD88-6441-9C8A-EC64172624CF}" type="presParOf" srcId="{EA5B2D43-FAEC-204A-A9A1-88BA18782977}" destId="{E222E9A0-6CB5-C945-AB3F-FC5305E75FE3}" srcOrd="7" destOrd="0" presId="urn:microsoft.com/office/officeart/2005/8/layout/pList1"/>
    <dgm:cxn modelId="{E751A7DA-6980-FF4A-93C0-7B977F0E7DC0}" type="presParOf" srcId="{EA5B2D43-FAEC-204A-A9A1-88BA18782977}" destId="{BA075039-79DB-924A-9AED-AF95E963D751}" srcOrd="8" destOrd="0" presId="urn:microsoft.com/office/officeart/2005/8/layout/pList1"/>
    <dgm:cxn modelId="{98923AFD-B123-934A-88D2-8EF2B9BED888}" type="presParOf" srcId="{BA075039-79DB-924A-9AED-AF95E963D751}" destId="{44EE8718-385C-5F41-935C-203679EB2E64}" srcOrd="0" destOrd="0" presId="urn:microsoft.com/office/officeart/2005/8/layout/pList1"/>
    <dgm:cxn modelId="{1AFD5870-349F-A240-B37F-341D4A1D419D}" type="presParOf" srcId="{BA075039-79DB-924A-9AED-AF95E963D751}" destId="{08BCF528-BD5C-4449-91E7-EB594A42BF6E}" srcOrd="1" destOrd="0" presId="urn:microsoft.com/office/officeart/2005/8/layout/pList1"/>
    <dgm:cxn modelId="{1BD951BB-6634-A542-9EAB-438A8A8B1C66}" type="presParOf" srcId="{EA5B2D43-FAEC-204A-A9A1-88BA18782977}" destId="{C10329CC-DD7D-974D-93B2-588E6A0AE82F}" srcOrd="9" destOrd="0" presId="urn:microsoft.com/office/officeart/2005/8/layout/pList1"/>
    <dgm:cxn modelId="{6451B5A4-2F14-9442-8F42-8C482EA292EB}" type="presParOf" srcId="{EA5B2D43-FAEC-204A-A9A1-88BA18782977}" destId="{4774006C-611D-6040-8896-4B513478034A}" srcOrd="10" destOrd="0" presId="urn:microsoft.com/office/officeart/2005/8/layout/pList1"/>
    <dgm:cxn modelId="{6EC48798-68A6-4643-AF05-172A37AADE27}" type="presParOf" srcId="{4774006C-611D-6040-8896-4B513478034A}" destId="{025527FA-5BF0-454E-90F9-251F5C9A99E9}" srcOrd="0" destOrd="0" presId="urn:microsoft.com/office/officeart/2005/8/layout/pList1"/>
    <dgm:cxn modelId="{DD5EECAA-7BD9-9C44-9FD2-E92883615337}" type="presParOf" srcId="{4774006C-611D-6040-8896-4B513478034A}" destId="{96EAC564-88B4-9E40-9501-B7F62D36E4F5}" srcOrd="1" destOrd="0" presId="urn:microsoft.com/office/officeart/2005/8/layout/pList1"/>
    <dgm:cxn modelId="{43550A7B-8152-994A-842B-E7169CE53B99}" type="presParOf" srcId="{EA5B2D43-FAEC-204A-A9A1-88BA18782977}" destId="{02896DD1-FD52-BA4A-A1A8-0074EA602B26}" srcOrd="11" destOrd="0" presId="urn:microsoft.com/office/officeart/2005/8/layout/pList1"/>
    <dgm:cxn modelId="{0073998E-EDE5-2C46-9C51-270F7245F899}" type="presParOf" srcId="{EA5B2D43-FAEC-204A-A9A1-88BA18782977}" destId="{2FEEBFDE-D042-5248-87C2-DF433E6A5C20}" srcOrd="12" destOrd="0" presId="urn:microsoft.com/office/officeart/2005/8/layout/pList1"/>
    <dgm:cxn modelId="{C48C780C-6868-8448-B7E2-FEAF323C0806}" type="presParOf" srcId="{2FEEBFDE-D042-5248-87C2-DF433E6A5C20}" destId="{CB91780F-54FA-4D45-80BB-ADB74E9C2F23}" srcOrd="0" destOrd="0" presId="urn:microsoft.com/office/officeart/2005/8/layout/pList1"/>
    <dgm:cxn modelId="{8244383C-0487-FC40-A5D7-B019C070CA53}" type="presParOf" srcId="{2FEEBFDE-D042-5248-87C2-DF433E6A5C20}" destId="{8D3B3D73-FC57-A54E-B284-63293D19844E}" srcOrd="1" destOrd="0" presId="urn:microsoft.com/office/officeart/2005/8/layout/pList1"/>
    <dgm:cxn modelId="{1677D3C1-04D4-8F48-984B-3816975DEE6D}" type="presParOf" srcId="{EA5B2D43-FAEC-204A-A9A1-88BA18782977}" destId="{88FA1D06-1DF5-8340-B3B4-F690073538CB}" srcOrd="13" destOrd="0" presId="urn:microsoft.com/office/officeart/2005/8/layout/pList1"/>
    <dgm:cxn modelId="{E1B08B2D-294C-C948-A559-B884B85A6191}" type="presParOf" srcId="{EA5B2D43-FAEC-204A-A9A1-88BA18782977}" destId="{4796FC92-3EE8-3542-B4C9-F8D97DA0FF6A}" srcOrd="14" destOrd="0" presId="urn:microsoft.com/office/officeart/2005/8/layout/pList1"/>
    <dgm:cxn modelId="{9F33F94A-6D72-8B44-8269-E9BB73F561D8}" type="presParOf" srcId="{4796FC92-3EE8-3542-B4C9-F8D97DA0FF6A}" destId="{C82B8AE6-8DED-974E-A4A7-810FF1C96FCB}" srcOrd="0" destOrd="0" presId="urn:microsoft.com/office/officeart/2005/8/layout/pList1"/>
    <dgm:cxn modelId="{74A97967-1F0E-3B4E-945F-67EF2EB75FD9}" type="presParOf" srcId="{4796FC92-3EE8-3542-B4C9-F8D97DA0FF6A}" destId="{2C5BD41A-D521-5148-966D-A997F1C67C5B}" srcOrd="1" destOrd="0" presId="urn:microsoft.com/office/officeart/2005/8/layout/pList1"/>
    <dgm:cxn modelId="{D3C20D2A-7273-234D-8E65-268DF2F917E7}" type="presParOf" srcId="{EA5B2D43-FAEC-204A-A9A1-88BA18782977}" destId="{B75710A7-68B7-1E4F-AAE9-63BC3FC605F5}" srcOrd="15" destOrd="0" presId="urn:microsoft.com/office/officeart/2005/8/layout/pList1"/>
    <dgm:cxn modelId="{882F2DAA-B76B-8F4A-ADB1-900CBE0C194F}" type="presParOf" srcId="{EA5B2D43-FAEC-204A-A9A1-88BA18782977}" destId="{34349D9D-8A86-4848-B12A-2D5A16B0311A}" srcOrd="16" destOrd="0" presId="urn:microsoft.com/office/officeart/2005/8/layout/pList1"/>
    <dgm:cxn modelId="{FB31973E-CBAF-DB44-BB1B-1E89B0F8961F}" type="presParOf" srcId="{34349D9D-8A86-4848-B12A-2D5A16B0311A}" destId="{C2231AFF-8885-6A4A-9CE4-4BF808A398D0}" srcOrd="0" destOrd="0" presId="urn:microsoft.com/office/officeart/2005/8/layout/pList1"/>
    <dgm:cxn modelId="{30FEEA1A-87A9-4D40-8F5A-82E7C0D5CA8D}" type="presParOf" srcId="{34349D9D-8A86-4848-B12A-2D5A16B0311A}" destId="{94288274-EEAD-B345-A00E-F37BEDF1CC3C}" srcOrd="1" destOrd="0" presId="urn:microsoft.com/office/officeart/2005/8/layout/pList1"/>
    <dgm:cxn modelId="{B0456258-3EA3-6D4B-A7BB-CD0E47914928}" type="presParOf" srcId="{EA5B2D43-FAEC-204A-A9A1-88BA18782977}" destId="{3704F75F-8C3A-AB4D-B3F6-4C27C56AD004}" srcOrd="17" destOrd="0" presId="urn:microsoft.com/office/officeart/2005/8/layout/pList1"/>
    <dgm:cxn modelId="{56C6AC2A-F1D8-624E-B3BD-3D17F423202D}" type="presParOf" srcId="{EA5B2D43-FAEC-204A-A9A1-88BA18782977}" destId="{C6C131A1-CC3C-E847-8F12-4364B6EBA145}" srcOrd="18" destOrd="0" presId="urn:microsoft.com/office/officeart/2005/8/layout/pList1"/>
    <dgm:cxn modelId="{BA8BCF29-61C5-2F42-B8A9-A14ABA243B6C}" type="presParOf" srcId="{C6C131A1-CC3C-E847-8F12-4364B6EBA145}" destId="{C58587D8-A942-3E40-822E-BF1CF8526495}" srcOrd="0" destOrd="0" presId="urn:microsoft.com/office/officeart/2005/8/layout/pList1"/>
    <dgm:cxn modelId="{4E5D9585-840B-BB47-8FF0-C6A9202A7350}" type="presParOf" srcId="{C6C131A1-CC3C-E847-8F12-4364B6EBA145}" destId="{E76ED149-9895-2646-A87C-009F505E47AA}" srcOrd="1" destOrd="0" presId="urn:microsoft.com/office/officeart/2005/8/layout/pList1"/>
    <dgm:cxn modelId="{5EC01314-065E-2641-8148-256DCFD4533A}" type="presParOf" srcId="{EA5B2D43-FAEC-204A-A9A1-88BA18782977}" destId="{22D11FB0-8588-164B-BD7D-59C3010D1E84}" srcOrd="19" destOrd="0" presId="urn:microsoft.com/office/officeart/2005/8/layout/pList1"/>
    <dgm:cxn modelId="{51BDED82-2D47-C54E-846A-952375023AD0}" type="presParOf" srcId="{EA5B2D43-FAEC-204A-A9A1-88BA18782977}" destId="{A0A080F4-F7D8-1D46-B333-EC569BFDDF51}" srcOrd="20" destOrd="0" presId="urn:microsoft.com/office/officeart/2005/8/layout/pList1"/>
    <dgm:cxn modelId="{18A05131-12E6-1E4B-BD5E-A97BF5CA8296}" type="presParOf" srcId="{A0A080F4-F7D8-1D46-B333-EC569BFDDF51}" destId="{99147238-B41A-1F4A-AF87-1452E2AA8813}" srcOrd="0" destOrd="0" presId="urn:microsoft.com/office/officeart/2005/8/layout/pList1"/>
    <dgm:cxn modelId="{356D2465-9FF6-A64A-BF9A-0C64924C5C7F}" type="presParOf" srcId="{A0A080F4-F7D8-1D46-B333-EC569BFDDF51}" destId="{4F2EF2A0-9E19-F041-9BFC-75D9A92AC044}" srcOrd="1" destOrd="0" presId="urn:microsoft.com/office/officeart/2005/8/layout/pList1"/>
    <dgm:cxn modelId="{71B231C5-C32A-7E42-B57A-11C8B6073C4E}" type="presParOf" srcId="{EA5B2D43-FAEC-204A-A9A1-88BA18782977}" destId="{A482855C-9C28-B847-B927-3EE298908AD7}" srcOrd="21" destOrd="0" presId="urn:microsoft.com/office/officeart/2005/8/layout/pList1"/>
    <dgm:cxn modelId="{8B42FCE3-EA22-B54D-8C1C-FA961F9E7A95}" type="presParOf" srcId="{EA5B2D43-FAEC-204A-A9A1-88BA18782977}" destId="{BC7D1D37-872E-BF48-BAA0-8395618BEDB1}" srcOrd="22" destOrd="0" presId="urn:microsoft.com/office/officeart/2005/8/layout/pList1"/>
    <dgm:cxn modelId="{3BEEFA34-F0AB-4C41-B224-D544BF0420C3}" type="presParOf" srcId="{BC7D1D37-872E-BF48-BAA0-8395618BEDB1}" destId="{5FD1CD60-6150-2F43-B829-8C31A865C748}" srcOrd="0" destOrd="0" presId="urn:microsoft.com/office/officeart/2005/8/layout/pList1"/>
    <dgm:cxn modelId="{BADAE8CC-3149-9C41-8C7E-927CD7E94CDF}" type="presParOf" srcId="{BC7D1D37-872E-BF48-BAA0-8395618BEDB1}" destId="{7B6E7CA6-DADC-8C43-A332-8F65912658A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B36C3D-441A-EF40-9363-CD2BD111E5EA}" type="doc">
      <dgm:prSet loTypeId="urn:microsoft.com/office/officeart/2005/8/layout/default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85A2ED-22F9-EE41-8CED-4878FF3EF316}">
      <dgm:prSet phldrT="[Text]" custT="1"/>
      <dgm:spPr>
        <a:solidFill>
          <a:srgbClr val="FF0000"/>
        </a:solidFill>
      </dgm:spPr>
      <dgm:t>
        <a:bodyPr/>
        <a:lstStyle/>
        <a:p>
          <a:r>
            <a:rPr lang="es-ES" sz="3600" b="1" u="none" dirty="0" err="1">
              <a:ln>
                <a:solidFill>
                  <a:schemeClr val="tx1"/>
                </a:solidFill>
              </a:ln>
            </a:rPr>
            <a:t>Work</a:t>
          </a:r>
          <a:endParaRPr lang="es-ES_tradnl" sz="3600" b="1" u="none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B95C3E-71AB-E448-AF09-8960AA0CD2A7}" type="parTrans" cxnId="{93781D4E-C084-F64D-88C7-57F26079D163}">
      <dgm:prSet/>
      <dgm:spPr/>
      <dgm:t>
        <a:bodyPr/>
        <a:lstStyle/>
        <a:p>
          <a:endParaRPr lang="en-US" sz="24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063BE2-C4ED-474C-BA78-7C5B5CE5EA6D}" type="sibTrans" cxnId="{93781D4E-C084-F64D-88C7-57F26079D163}">
      <dgm:prSet/>
      <dgm:spPr/>
      <dgm:t>
        <a:bodyPr/>
        <a:lstStyle/>
        <a:p>
          <a:endParaRPr lang="en-US" sz="24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F8B3F7-B86F-3C4D-A0A1-C7745565D3BF}">
      <dgm:prSet phldrT="[Text]" custT="1"/>
      <dgm:spPr>
        <a:solidFill>
          <a:srgbClr val="00B0F0"/>
        </a:solidFill>
      </dgm:spPr>
      <dgm:t>
        <a:bodyPr/>
        <a:lstStyle/>
        <a:p>
          <a:r>
            <a:rPr lang="es-ES" sz="3600" b="1" u="none" dirty="0" err="1">
              <a:ln>
                <a:solidFill>
                  <a:schemeClr val="tx1"/>
                </a:solidFill>
              </a:ln>
            </a:rPr>
            <a:t>School</a:t>
          </a:r>
          <a:endParaRPr lang="es-ES_tradnl" sz="3600" b="1" u="none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77B3D8-988F-D945-9A87-B6A4967DA841}" type="parTrans" cxnId="{4F3E0B3F-7C0F-734D-9152-84EF7F714EC2}">
      <dgm:prSet/>
      <dgm:spPr/>
      <dgm:t>
        <a:bodyPr/>
        <a:lstStyle/>
        <a:p>
          <a:endParaRPr lang="en-US" sz="24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675EEA-91B4-4346-9B84-7BD4DAE7A263}" type="sibTrans" cxnId="{4F3E0B3F-7C0F-734D-9152-84EF7F714EC2}">
      <dgm:prSet/>
      <dgm:spPr/>
      <dgm:t>
        <a:bodyPr/>
        <a:lstStyle/>
        <a:p>
          <a:endParaRPr lang="en-US" sz="24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7CC0B10-6F56-BD4D-A53D-7498FB506629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3600" b="1" u="none" dirty="0">
              <a:ln>
                <a:solidFill>
                  <a:schemeClr val="tx1"/>
                </a:solidFill>
              </a:ln>
            </a:rPr>
            <a:t>Home</a:t>
          </a:r>
          <a:endParaRPr lang="es-ES_tradnl" sz="3600" b="1" u="none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9034CC-EA6F-C647-9AE6-C4A4372BEB89}" type="parTrans" cxnId="{99BC78E8-4834-054E-8959-650AB9CB4EEC}">
      <dgm:prSet/>
      <dgm:spPr/>
      <dgm:t>
        <a:bodyPr/>
        <a:lstStyle/>
        <a:p>
          <a:endParaRPr lang="en-US" sz="24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794D96-53D9-834D-AF91-56CCFD2D28D5}" type="sibTrans" cxnId="{99BC78E8-4834-054E-8959-650AB9CB4EEC}">
      <dgm:prSet/>
      <dgm:spPr/>
      <dgm:t>
        <a:bodyPr/>
        <a:lstStyle/>
        <a:p>
          <a:endParaRPr lang="en-US" sz="24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C763DA-EC1E-584E-86BF-88A008A41F3F}">
      <dgm:prSet phldrT="[Text]" custT="1"/>
      <dgm:spPr>
        <a:solidFill>
          <a:srgbClr val="92D050"/>
        </a:solidFill>
      </dgm:spPr>
      <dgm:t>
        <a:bodyPr/>
        <a:lstStyle/>
        <a:p>
          <a:br>
            <a:rPr lang="es-ES" sz="3600" b="1" u="none" dirty="0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</a:br>
          <a:r>
            <a:rPr lang="es-ES" sz="3600" b="1" u="none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Everywhere</a:t>
          </a:r>
          <a:endParaRPr lang="es-ES" sz="3600" b="1" u="none" dirty="0">
            <a:ln>
              <a:solidFill>
                <a:schemeClr val="tx1"/>
              </a:solidFill>
            </a:ln>
            <a:solidFill>
              <a:srgbClr val="FF0000"/>
            </a:solidFill>
          </a:endParaRPr>
        </a:p>
        <a:p>
          <a:endParaRPr lang="es-ES_tradnl" sz="3600" b="1" u="none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4C1677-077B-8743-A10A-419225472127}" type="sibTrans" cxnId="{D836D3F6-108A-3144-924C-FB5779266892}">
      <dgm:prSet/>
      <dgm:spPr/>
      <dgm:t>
        <a:bodyPr/>
        <a:lstStyle/>
        <a:p>
          <a:endParaRPr lang="en-US" sz="24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0ACCF7-7B4C-034B-92DF-397EAC44D6CE}" type="parTrans" cxnId="{D836D3F6-108A-3144-924C-FB5779266892}">
      <dgm:prSet/>
      <dgm:spPr/>
      <dgm:t>
        <a:bodyPr/>
        <a:lstStyle/>
        <a:p>
          <a:endParaRPr lang="en-US" sz="24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F30F2B-FC49-6545-B88F-7B8DFA363D55}" type="pres">
      <dgm:prSet presAssocID="{BEB36C3D-441A-EF40-9363-CD2BD111E5EA}" presName="diagram" presStyleCnt="0">
        <dgm:presLayoutVars>
          <dgm:dir/>
          <dgm:resizeHandles val="exact"/>
        </dgm:presLayoutVars>
      </dgm:prSet>
      <dgm:spPr/>
    </dgm:pt>
    <dgm:pt modelId="{5642FCCB-8916-B64D-8A90-EED177BB1526}" type="pres">
      <dgm:prSet presAssocID="{E785A2ED-22F9-EE41-8CED-4878FF3EF316}" presName="node" presStyleLbl="node1" presStyleIdx="0" presStyleCnt="4">
        <dgm:presLayoutVars>
          <dgm:bulletEnabled val="1"/>
        </dgm:presLayoutVars>
      </dgm:prSet>
      <dgm:spPr/>
    </dgm:pt>
    <dgm:pt modelId="{1824FF47-139F-2245-8A7E-5BA40E616F93}" type="pres">
      <dgm:prSet presAssocID="{BB063BE2-C4ED-474C-BA78-7C5B5CE5EA6D}" presName="sibTrans" presStyleCnt="0"/>
      <dgm:spPr/>
    </dgm:pt>
    <dgm:pt modelId="{A11A185B-FDC1-824C-923B-DF12F9B7C374}" type="pres">
      <dgm:prSet presAssocID="{E8F8B3F7-B86F-3C4D-A0A1-C7745565D3BF}" presName="node" presStyleLbl="node1" presStyleIdx="1" presStyleCnt="4">
        <dgm:presLayoutVars>
          <dgm:bulletEnabled val="1"/>
        </dgm:presLayoutVars>
      </dgm:prSet>
      <dgm:spPr/>
    </dgm:pt>
    <dgm:pt modelId="{672B0D2A-D62F-9E49-B9B7-C4A193CC2821}" type="pres">
      <dgm:prSet presAssocID="{68675EEA-91B4-4346-9B84-7BD4DAE7A263}" presName="sibTrans" presStyleCnt="0"/>
      <dgm:spPr/>
    </dgm:pt>
    <dgm:pt modelId="{C5783113-24BE-D441-8C78-E1D597A464F5}" type="pres">
      <dgm:prSet presAssocID="{27CC0B10-6F56-BD4D-A53D-7498FB506629}" presName="node" presStyleLbl="node1" presStyleIdx="2" presStyleCnt="4">
        <dgm:presLayoutVars>
          <dgm:bulletEnabled val="1"/>
        </dgm:presLayoutVars>
      </dgm:prSet>
      <dgm:spPr/>
    </dgm:pt>
    <dgm:pt modelId="{557F378D-7658-3A44-9FB5-EA80DA0B4A55}" type="pres">
      <dgm:prSet presAssocID="{E8794D96-53D9-834D-AF91-56CCFD2D28D5}" presName="sibTrans" presStyleCnt="0"/>
      <dgm:spPr/>
    </dgm:pt>
    <dgm:pt modelId="{81279697-40CF-E24A-8743-417DE20C975C}" type="pres">
      <dgm:prSet presAssocID="{82C763DA-EC1E-584E-86BF-88A008A41F3F}" presName="node" presStyleLbl="node1" presStyleIdx="3" presStyleCnt="4">
        <dgm:presLayoutVars>
          <dgm:bulletEnabled val="1"/>
        </dgm:presLayoutVars>
      </dgm:prSet>
      <dgm:spPr/>
    </dgm:pt>
  </dgm:ptLst>
  <dgm:cxnLst>
    <dgm:cxn modelId="{F2447A04-A791-E343-B09C-2B20FA9B6490}" type="presOf" srcId="{E8F8B3F7-B86F-3C4D-A0A1-C7745565D3BF}" destId="{A11A185B-FDC1-824C-923B-DF12F9B7C374}" srcOrd="0" destOrd="0" presId="urn:microsoft.com/office/officeart/2005/8/layout/default"/>
    <dgm:cxn modelId="{30AE2B0C-9D19-1845-A3F8-370F5DBDEB9F}" type="presOf" srcId="{BEB36C3D-441A-EF40-9363-CD2BD111E5EA}" destId="{E5F30F2B-FC49-6545-B88F-7B8DFA363D55}" srcOrd="0" destOrd="0" presId="urn:microsoft.com/office/officeart/2005/8/layout/default"/>
    <dgm:cxn modelId="{47133223-FEEF-5E4B-BE22-146EDBAD22D9}" type="presOf" srcId="{82C763DA-EC1E-584E-86BF-88A008A41F3F}" destId="{81279697-40CF-E24A-8743-417DE20C975C}" srcOrd="0" destOrd="0" presId="urn:microsoft.com/office/officeart/2005/8/layout/default"/>
    <dgm:cxn modelId="{4F3E0B3F-7C0F-734D-9152-84EF7F714EC2}" srcId="{BEB36C3D-441A-EF40-9363-CD2BD111E5EA}" destId="{E8F8B3F7-B86F-3C4D-A0A1-C7745565D3BF}" srcOrd="1" destOrd="0" parTransId="{7C77B3D8-988F-D945-9A87-B6A4967DA841}" sibTransId="{68675EEA-91B4-4346-9B84-7BD4DAE7A263}"/>
    <dgm:cxn modelId="{93781D4E-C084-F64D-88C7-57F26079D163}" srcId="{BEB36C3D-441A-EF40-9363-CD2BD111E5EA}" destId="{E785A2ED-22F9-EE41-8CED-4878FF3EF316}" srcOrd="0" destOrd="0" parTransId="{43B95C3E-71AB-E448-AF09-8960AA0CD2A7}" sibTransId="{BB063BE2-C4ED-474C-BA78-7C5B5CE5EA6D}"/>
    <dgm:cxn modelId="{3D0DB96C-8CA3-DD46-9B9E-2213F4BB01DB}" type="presOf" srcId="{27CC0B10-6F56-BD4D-A53D-7498FB506629}" destId="{C5783113-24BE-D441-8C78-E1D597A464F5}" srcOrd="0" destOrd="0" presId="urn:microsoft.com/office/officeart/2005/8/layout/default"/>
    <dgm:cxn modelId="{74BB8F79-4654-224E-964C-95352B96512F}" type="presOf" srcId="{E785A2ED-22F9-EE41-8CED-4878FF3EF316}" destId="{5642FCCB-8916-B64D-8A90-EED177BB1526}" srcOrd="0" destOrd="0" presId="urn:microsoft.com/office/officeart/2005/8/layout/default"/>
    <dgm:cxn modelId="{99BC78E8-4834-054E-8959-650AB9CB4EEC}" srcId="{BEB36C3D-441A-EF40-9363-CD2BD111E5EA}" destId="{27CC0B10-6F56-BD4D-A53D-7498FB506629}" srcOrd="2" destOrd="0" parTransId="{6D9034CC-EA6F-C647-9AE6-C4A4372BEB89}" sibTransId="{E8794D96-53D9-834D-AF91-56CCFD2D28D5}"/>
    <dgm:cxn modelId="{D836D3F6-108A-3144-924C-FB5779266892}" srcId="{BEB36C3D-441A-EF40-9363-CD2BD111E5EA}" destId="{82C763DA-EC1E-584E-86BF-88A008A41F3F}" srcOrd="3" destOrd="0" parTransId="{C50ACCF7-7B4C-034B-92DF-397EAC44D6CE}" sibTransId="{434C1677-077B-8743-A10A-419225472127}"/>
    <dgm:cxn modelId="{2E76EC87-1C67-6E48-8965-4E5A9E3F7C88}" type="presParOf" srcId="{E5F30F2B-FC49-6545-B88F-7B8DFA363D55}" destId="{5642FCCB-8916-B64D-8A90-EED177BB1526}" srcOrd="0" destOrd="0" presId="urn:microsoft.com/office/officeart/2005/8/layout/default"/>
    <dgm:cxn modelId="{66E7BCD8-3A40-894E-B18D-CA09752F2C2C}" type="presParOf" srcId="{E5F30F2B-FC49-6545-B88F-7B8DFA363D55}" destId="{1824FF47-139F-2245-8A7E-5BA40E616F93}" srcOrd="1" destOrd="0" presId="urn:microsoft.com/office/officeart/2005/8/layout/default"/>
    <dgm:cxn modelId="{80985021-CF5A-8547-B2E8-E97885FC49F8}" type="presParOf" srcId="{E5F30F2B-FC49-6545-B88F-7B8DFA363D55}" destId="{A11A185B-FDC1-824C-923B-DF12F9B7C374}" srcOrd="2" destOrd="0" presId="urn:microsoft.com/office/officeart/2005/8/layout/default"/>
    <dgm:cxn modelId="{1C081971-BCD1-A142-8FF2-C3DEDCAC068F}" type="presParOf" srcId="{E5F30F2B-FC49-6545-B88F-7B8DFA363D55}" destId="{672B0D2A-D62F-9E49-B9B7-C4A193CC2821}" srcOrd="3" destOrd="0" presId="urn:microsoft.com/office/officeart/2005/8/layout/default"/>
    <dgm:cxn modelId="{1CDF2EA5-5CD5-A44D-9058-5F55FCE14266}" type="presParOf" srcId="{E5F30F2B-FC49-6545-B88F-7B8DFA363D55}" destId="{C5783113-24BE-D441-8C78-E1D597A464F5}" srcOrd="4" destOrd="0" presId="urn:microsoft.com/office/officeart/2005/8/layout/default"/>
    <dgm:cxn modelId="{B80EF50F-AC79-CC41-998C-06DEBCCE6DAB}" type="presParOf" srcId="{E5F30F2B-FC49-6545-B88F-7B8DFA363D55}" destId="{557F378D-7658-3A44-9FB5-EA80DA0B4A55}" srcOrd="5" destOrd="0" presId="urn:microsoft.com/office/officeart/2005/8/layout/default"/>
    <dgm:cxn modelId="{05A600A9-70A9-7A4F-B762-333E541B5046}" type="presParOf" srcId="{E5F30F2B-FC49-6545-B88F-7B8DFA363D55}" destId="{81279697-40CF-E24A-8743-417DE20C97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B36C3D-441A-EF40-9363-CD2BD111E5EA}" type="doc">
      <dgm:prSet loTypeId="urn:microsoft.com/office/officeart/2005/8/layout/default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85A2ED-22F9-EE41-8CED-4878FF3EF316}">
      <dgm:prSet phldrT="[Text]" custT="1"/>
      <dgm:spPr>
        <a:solidFill>
          <a:srgbClr val="FF0000"/>
        </a:solidFill>
      </dgm:spPr>
      <dgm:t>
        <a:bodyPr/>
        <a:lstStyle/>
        <a:p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Manipulating</a:t>
          </a:r>
          <a:r>
            <a:rPr lang="es-ES" sz="3200" b="1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someone</a:t>
          </a:r>
          <a:endParaRPr lang="es-ES_tradnl" sz="3200" b="1" u="none" cap="none" spc="0" noProof="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B95C3E-71AB-E448-AF09-8960AA0CD2A7}" type="parTrans" cxnId="{93781D4E-C084-F64D-88C7-57F26079D163}">
      <dgm:prSet/>
      <dgm:spPr/>
      <dgm:t>
        <a:bodyPr/>
        <a:lstStyle/>
        <a:p>
          <a:endParaRPr lang="en-US" sz="20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063BE2-C4ED-474C-BA78-7C5B5CE5EA6D}" type="sibTrans" cxnId="{93781D4E-C084-F64D-88C7-57F26079D163}">
      <dgm:prSet/>
      <dgm:spPr/>
      <dgm:t>
        <a:bodyPr/>
        <a:lstStyle/>
        <a:p>
          <a:endParaRPr lang="en-US" sz="20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F8B3F7-B86F-3C4D-A0A1-C7745565D3BF}">
      <dgm:prSet phldrT="[Text]" custT="1"/>
      <dgm:spPr>
        <a:solidFill>
          <a:srgbClr val="00B0F0"/>
        </a:solidFill>
      </dgm:spPr>
      <dgm:t>
        <a:bodyPr/>
        <a:lstStyle/>
        <a:p>
          <a:r>
            <a:rPr lang="es-ES_tradnl" sz="3200" b="1" u="none" cap="none" spc="0" noProof="0" dirty="0" err="1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Being</a:t>
          </a:r>
          <a:r>
            <a:rPr lang="es-ES_tradnl" sz="3200" b="1" u="none" cap="none" spc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s-ES_tradnl" sz="3200" b="1" u="none" cap="none" spc="0" noProof="0" dirty="0" err="1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controlling</a:t>
          </a:r>
          <a:endParaRPr lang="es-ES_tradnl" sz="3200" b="1" u="none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77B3D8-988F-D945-9A87-B6A4967DA841}" type="parTrans" cxnId="{4F3E0B3F-7C0F-734D-9152-84EF7F714EC2}">
      <dgm:prSet/>
      <dgm:spPr/>
      <dgm:t>
        <a:bodyPr/>
        <a:lstStyle/>
        <a:p>
          <a:endParaRPr lang="en-US" sz="20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675EEA-91B4-4346-9B84-7BD4DAE7A263}" type="sibTrans" cxnId="{4F3E0B3F-7C0F-734D-9152-84EF7F714EC2}">
      <dgm:prSet/>
      <dgm:spPr/>
      <dgm:t>
        <a:bodyPr/>
        <a:lstStyle/>
        <a:p>
          <a:endParaRPr lang="en-US" sz="20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7CC0B10-6F56-BD4D-A53D-7498FB506629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3200" b="1" u="none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Having</a:t>
          </a:r>
          <a:r>
            <a:rPr lang="es-ES" sz="3200" b="1" u="none" dirty="0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	 </a:t>
          </a:r>
          <a:r>
            <a:rPr lang="es-ES" sz="3200" b="1" u="none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empathy</a:t>
          </a:r>
          <a:endParaRPr lang="es-ES_tradnl" sz="3200" b="1" u="none" cap="none" spc="0" noProof="0" dirty="0">
            <a:ln>
              <a:solidFill>
                <a:schemeClr val="tx1"/>
              </a:solidFill>
            </a:ln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9034CC-EA6F-C647-9AE6-C4A4372BEB89}" type="parTrans" cxnId="{99BC78E8-4834-054E-8959-650AB9CB4EEC}">
      <dgm:prSet/>
      <dgm:spPr/>
      <dgm:t>
        <a:bodyPr/>
        <a:lstStyle/>
        <a:p>
          <a:endParaRPr lang="en-US" sz="20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794D96-53D9-834D-AF91-56CCFD2D28D5}" type="sibTrans" cxnId="{99BC78E8-4834-054E-8959-650AB9CB4EEC}">
      <dgm:prSet/>
      <dgm:spPr/>
      <dgm:t>
        <a:bodyPr/>
        <a:lstStyle/>
        <a:p>
          <a:endParaRPr lang="en-US" sz="20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C763DA-EC1E-584E-86BF-88A008A41F3F}">
      <dgm:prSet phldrT="[Text]" custT="1"/>
      <dgm:spPr>
        <a:solidFill>
          <a:srgbClr val="92D050"/>
        </a:solidFill>
      </dgm:spPr>
      <dgm:t>
        <a:bodyPr/>
        <a:lstStyle/>
        <a:p>
          <a:r>
            <a:rPr lang="es-ES" sz="3200" b="1" u="none" dirty="0" err="1">
              <a:ln>
                <a:solidFill>
                  <a:schemeClr val="tx1"/>
                </a:solidFill>
              </a:ln>
            </a:rPr>
            <a:t>Being</a:t>
          </a:r>
          <a:r>
            <a:rPr lang="es-ES" sz="3200" b="1" u="none" dirty="0">
              <a:ln>
                <a:solidFill>
                  <a:schemeClr val="tx1"/>
                </a:solidFill>
              </a:ln>
            </a:rPr>
            <a:t> </a:t>
          </a:r>
          <a:r>
            <a:rPr lang="es-ES" sz="3200" b="1" u="none" dirty="0" err="1">
              <a:ln>
                <a:solidFill>
                  <a:schemeClr val="tx1"/>
                </a:solidFill>
              </a:ln>
            </a:rPr>
            <a:t>judgmental</a:t>
          </a:r>
          <a:endParaRPr lang="es-ES_tradnl" sz="3200" b="1" u="none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0ACCF7-7B4C-034B-92DF-397EAC44D6CE}" type="parTrans" cxnId="{D836D3F6-108A-3144-924C-FB5779266892}">
      <dgm:prSet/>
      <dgm:spPr/>
      <dgm:t>
        <a:bodyPr/>
        <a:lstStyle/>
        <a:p>
          <a:endParaRPr lang="en-US" sz="20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4C1677-077B-8743-A10A-419225472127}" type="sibTrans" cxnId="{D836D3F6-108A-3144-924C-FB5779266892}">
      <dgm:prSet/>
      <dgm:spPr/>
      <dgm:t>
        <a:bodyPr/>
        <a:lstStyle/>
        <a:p>
          <a:endParaRPr lang="en-US" sz="2000" b="1" u="none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F30F2B-FC49-6545-B88F-7B8DFA363D55}" type="pres">
      <dgm:prSet presAssocID="{BEB36C3D-441A-EF40-9363-CD2BD111E5EA}" presName="diagram" presStyleCnt="0">
        <dgm:presLayoutVars>
          <dgm:dir/>
          <dgm:resizeHandles val="exact"/>
        </dgm:presLayoutVars>
      </dgm:prSet>
      <dgm:spPr/>
    </dgm:pt>
    <dgm:pt modelId="{5642FCCB-8916-B64D-8A90-EED177BB1526}" type="pres">
      <dgm:prSet presAssocID="{E785A2ED-22F9-EE41-8CED-4878FF3EF316}" presName="node" presStyleLbl="node1" presStyleIdx="0" presStyleCnt="4">
        <dgm:presLayoutVars>
          <dgm:bulletEnabled val="1"/>
        </dgm:presLayoutVars>
      </dgm:prSet>
      <dgm:spPr/>
    </dgm:pt>
    <dgm:pt modelId="{1824FF47-139F-2245-8A7E-5BA40E616F93}" type="pres">
      <dgm:prSet presAssocID="{BB063BE2-C4ED-474C-BA78-7C5B5CE5EA6D}" presName="sibTrans" presStyleCnt="0"/>
      <dgm:spPr/>
    </dgm:pt>
    <dgm:pt modelId="{A11A185B-FDC1-824C-923B-DF12F9B7C374}" type="pres">
      <dgm:prSet presAssocID="{E8F8B3F7-B86F-3C4D-A0A1-C7745565D3BF}" presName="node" presStyleLbl="node1" presStyleIdx="1" presStyleCnt="4">
        <dgm:presLayoutVars>
          <dgm:bulletEnabled val="1"/>
        </dgm:presLayoutVars>
      </dgm:prSet>
      <dgm:spPr/>
    </dgm:pt>
    <dgm:pt modelId="{672B0D2A-D62F-9E49-B9B7-C4A193CC2821}" type="pres">
      <dgm:prSet presAssocID="{68675EEA-91B4-4346-9B84-7BD4DAE7A263}" presName="sibTrans" presStyleCnt="0"/>
      <dgm:spPr/>
    </dgm:pt>
    <dgm:pt modelId="{C5783113-24BE-D441-8C78-E1D597A464F5}" type="pres">
      <dgm:prSet presAssocID="{27CC0B10-6F56-BD4D-A53D-7498FB506629}" presName="node" presStyleLbl="node1" presStyleIdx="2" presStyleCnt="4">
        <dgm:presLayoutVars>
          <dgm:bulletEnabled val="1"/>
        </dgm:presLayoutVars>
      </dgm:prSet>
      <dgm:spPr/>
    </dgm:pt>
    <dgm:pt modelId="{557F378D-7658-3A44-9FB5-EA80DA0B4A55}" type="pres">
      <dgm:prSet presAssocID="{E8794D96-53D9-834D-AF91-56CCFD2D28D5}" presName="sibTrans" presStyleCnt="0"/>
      <dgm:spPr/>
    </dgm:pt>
    <dgm:pt modelId="{81279697-40CF-E24A-8743-417DE20C975C}" type="pres">
      <dgm:prSet presAssocID="{82C763DA-EC1E-584E-86BF-88A008A41F3F}" presName="node" presStyleLbl="node1" presStyleIdx="3" presStyleCnt="4">
        <dgm:presLayoutVars>
          <dgm:bulletEnabled val="1"/>
        </dgm:presLayoutVars>
      </dgm:prSet>
      <dgm:spPr/>
    </dgm:pt>
  </dgm:ptLst>
  <dgm:cxnLst>
    <dgm:cxn modelId="{F2447A04-A791-E343-B09C-2B20FA9B6490}" type="presOf" srcId="{E8F8B3F7-B86F-3C4D-A0A1-C7745565D3BF}" destId="{A11A185B-FDC1-824C-923B-DF12F9B7C374}" srcOrd="0" destOrd="0" presId="urn:microsoft.com/office/officeart/2005/8/layout/default"/>
    <dgm:cxn modelId="{30AE2B0C-9D19-1845-A3F8-370F5DBDEB9F}" type="presOf" srcId="{BEB36C3D-441A-EF40-9363-CD2BD111E5EA}" destId="{E5F30F2B-FC49-6545-B88F-7B8DFA363D55}" srcOrd="0" destOrd="0" presId="urn:microsoft.com/office/officeart/2005/8/layout/default"/>
    <dgm:cxn modelId="{47133223-FEEF-5E4B-BE22-146EDBAD22D9}" type="presOf" srcId="{82C763DA-EC1E-584E-86BF-88A008A41F3F}" destId="{81279697-40CF-E24A-8743-417DE20C975C}" srcOrd="0" destOrd="0" presId="urn:microsoft.com/office/officeart/2005/8/layout/default"/>
    <dgm:cxn modelId="{4F3E0B3F-7C0F-734D-9152-84EF7F714EC2}" srcId="{BEB36C3D-441A-EF40-9363-CD2BD111E5EA}" destId="{E8F8B3F7-B86F-3C4D-A0A1-C7745565D3BF}" srcOrd="1" destOrd="0" parTransId="{7C77B3D8-988F-D945-9A87-B6A4967DA841}" sibTransId="{68675EEA-91B4-4346-9B84-7BD4DAE7A263}"/>
    <dgm:cxn modelId="{93781D4E-C084-F64D-88C7-57F26079D163}" srcId="{BEB36C3D-441A-EF40-9363-CD2BD111E5EA}" destId="{E785A2ED-22F9-EE41-8CED-4878FF3EF316}" srcOrd="0" destOrd="0" parTransId="{43B95C3E-71AB-E448-AF09-8960AA0CD2A7}" sibTransId="{BB063BE2-C4ED-474C-BA78-7C5B5CE5EA6D}"/>
    <dgm:cxn modelId="{3D0DB96C-8CA3-DD46-9B9E-2213F4BB01DB}" type="presOf" srcId="{27CC0B10-6F56-BD4D-A53D-7498FB506629}" destId="{C5783113-24BE-D441-8C78-E1D597A464F5}" srcOrd="0" destOrd="0" presId="urn:microsoft.com/office/officeart/2005/8/layout/default"/>
    <dgm:cxn modelId="{74BB8F79-4654-224E-964C-95352B96512F}" type="presOf" srcId="{E785A2ED-22F9-EE41-8CED-4878FF3EF316}" destId="{5642FCCB-8916-B64D-8A90-EED177BB1526}" srcOrd="0" destOrd="0" presId="urn:microsoft.com/office/officeart/2005/8/layout/default"/>
    <dgm:cxn modelId="{99BC78E8-4834-054E-8959-650AB9CB4EEC}" srcId="{BEB36C3D-441A-EF40-9363-CD2BD111E5EA}" destId="{27CC0B10-6F56-BD4D-A53D-7498FB506629}" srcOrd="2" destOrd="0" parTransId="{6D9034CC-EA6F-C647-9AE6-C4A4372BEB89}" sibTransId="{E8794D96-53D9-834D-AF91-56CCFD2D28D5}"/>
    <dgm:cxn modelId="{D836D3F6-108A-3144-924C-FB5779266892}" srcId="{BEB36C3D-441A-EF40-9363-CD2BD111E5EA}" destId="{82C763DA-EC1E-584E-86BF-88A008A41F3F}" srcOrd="3" destOrd="0" parTransId="{C50ACCF7-7B4C-034B-92DF-397EAC44D6CE}" sibTransId="{434C1677-077B-8743-A10A-419225472127}"/>
    <dgm:cxn modelId="{2E76EC87-1C67-6E48-8965-4E5A9E3F7C88}" type="presParOf" srcId="{E5F30F2B-FC49-6545-B88F-7B8DFA363D55}" destId="{5642FCCB-8916-B64D-8A90-EED177BB1526}" srcOrd="0" destOrd="0" presId="urn:microsoft.com/office/officeart/2005/8/layout/default"/>
    <dgm:cxn modelId="{66E7BCD8-3A40-894E-B18D-CA09752F2C2C}" type="presParOf" srcId="{E5F30F2B-FC49-6545-B88F-7B8DFA363D55}" destId="{1824FF47-139F-2245-8A7E-5BA40E616F93}" srcOrd="1" destOrd="0" presId="urn:microsoft.com/office/officeart/2005/8/layout/default"/>
    <dgm:cxn modelId="{80985021-CF5A-8547-B2E8-E97885FC49F8}" type="presParOf" srcId="{E5F30F2B-FC49-6545-B88F-7B8DFA363D55}" destId="{A11A185B-FDC1-824C-923B-DF12F9B7C374}" srcOrd="2" destOrd="0" presId="urn:microsoft.com/office/officeart/2005/8/layout/default"/>
    <dgm:cxn modelId="{1C081971-BCD1-A142-8FF2-C3DEDCAC068F}" type="presParOf" srcId="{E5F30F2B-FC49-6545-B88F-7B8DFA363D55}" destId="{672B0D2A-D62F-9E49-B9B7-C4A193CC2821}" srcOrd="3" destOrd="0" presId="urn:microsoft.com/office/officeart/2005/8/layout/default"/>
    <dgm:cxn modelId="{1CDF2EA5-5CD5-A44D-9058-5F55FCE14266}" type="presParOf" srcId="{E5F30F2B-FC49-6545-B88F-7B8DFA363D55}" destId="{C5783113-24BE-D441-8C78-E1D597A464F5}" srcOrd="4" destOrd="0" presId="urn:microsoft.com/office/officeart/2005/8/layout/default"/>
    <dgm:cxn modelId="{B80EF50F-AC79-CC41-998C-06DEBCCE6DAB}" type="presParOf" srcId="{E5F30F2B-FC49-6545-B88F-7B8DFA363D55}" destId="{557F378D-7658-3A44-9FB5-EA80DA0B4A55}" srcOrd="5" destOrd="0" presId="urn:microsoft.com/office/officeart/2005/8/layout/default"/>
    <dgm:cxn modelId="{05A600A9-70A9-7A4F-B762-333E541B5046}" type="presParOf" srcId="{E5F30F2B-FC49-6545-B88F-7B8DFA363D55}" destId="{81279697-40CF-E24A-8743-417DE20C97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B36C3D-441A-EF40-9363-CD2BD111E5EA}" type="doc">
      <dgm:prSet loTypeId="urn:microsoft.com/office/officeart/2005/8/layout/default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85A2ED-22F9-EE41-8CED-4878FF3EF316}">
      <dgm:prSet phldrT="[Text]" custT="1"/>
      <dgm:spPr>
        <a:solidFill>
          <a:srgbClr val="FF0000"/>
        </a:solidFill>
      </dgm:spPr>
      <dgm:t>
        <a:bodyPr/>
        <a:lstStyle/>
        <a:p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Talk</a:t>
          </a:r>
          <a:r>
            <a:rPr lang="es-ES" sz="3200" b="1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about</a:t>
          </a:r>
          <a:r>
            <a:rPr lang="es-ES" sz="3200" b="1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gender</a:t>
          </a:r>
          <a:r>
            <a:rPr lang="es-ES" sz="3200" b="1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issues</a:t>
          </a:r>
          <a:r>
            <a:rPr lang="es-ES" sz="3200" b="1" dirty="0">
              <a:ln>
                <a:solidFill>
                  <a:sysClr val="windowText" lastClr="000000"/>
                </a:solidFill>
              </a:ln>
            </a:rPr>
            <a:t> </a:t>
          </a:r>
          <a:endParaRPr lang="es-ES_tradnl" sz="3200" b="1" u="none" cap="none" spc="0" noProof="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B95C3E-71AB-E448-AF09-8960AA0CD2A7}" type="parTrans" cxnId="{93781D4E-C084-F64D-88C7-57F26079D163}">
      <dgm:prSet/>
      <dgm:spPr/>
      <dgm:t>
        <a:bodyPr/>
        <a:lstStyle/>
        <a:p>
          <a:endParaRPr lang="en-US" sz="2400" b="1" u="none" cap="none" spc="0">
            <a:ln w="0"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063BE2-C4ED-474C-BA78-7C5B5CE5EA6D}" type="sibTrans" cxnId="{93781D4E-C084-F64D-88C7-57F26079D163}">
      <dgm:prSet/>
      <dgm:spPr/>
      <dgm:t>
        <a:bodyPr/>
        <a:lstStyle/>
        <a:p>
          <a:endParaRPr lang="en-US" sz="2400" b="1" u="none" cap="none" spc="0">
            <a:ln w="0"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F8B3F7-B86F-3C4D-A0A1-C7745565D3BF}">
      <dgm:prSet phldrT="[Text]" custT="1"/>
      <dgm:spPr>
        <a:solidFill>
          <a:srgbClr val="00B0F0"/>
        </a:solidFill>
      </dgm:spPr>
      <dgm:t>
        <a:bodyPr/>
        <a:lstStyle/>
        <a:p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Challenge</a:t>
          </a:r>
          <a:r>
            <a:rPr lang="es-ES" sz="3200" b="1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gender</a:t>
          </a:r>
          <a:r>
            <a:rPr lang="es-ES" sz="3200" b="1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stereotypes</a:t>
          </a:r>
          <a:endParaRPr lang="es-ES_tradnl" sz="3200" b="1" u="none" cap="none" spc="0" noProof="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675EEA-91B4-4346-9B84-7BD4DAE7A263}" type="sibTrans" cxnId="{4F3E0B3F-7C0F-734D-9152-84EF7F714EC2}">
      <dgm:prSet/>
      <dgm:spPr/>
      <dgm:t>
        <a:bodyPr/>
        <a:lstStyle/>
        <a:p>
          <a:endParaRPr lang="en-US" sz="2400" b="1" u="none" cap="none" spc="0">
            <a:ln w="0"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77B3D8-988F-D945-9A87-B6A4967DA841}" type="parTrans" cxnId="{4F3E0B3F-7C0F-734D-9152-84EF7F714EC2}">
      <dgm:prSet/>
      <dgm:spPr/>
      <dgm:t>
        <a:bodyPr/>
        <a:lstStyle/>
        <a:p>
          <a:endParaRPr lang="en-US" sz="2400" b="1" u="none" cap="none" spc="0">
            <a:ln w="0"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7CC0B10-6F56-BD4D-A53D-7498FB506629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Practice</a:t>
          </a:r>
          <a:r>
            <a:rPr lang="es-ES" sz="3200" b="1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sharing</a:t>
          </a:r>
          <a:r>
            <a:rPr lang="es-ES" sz="3200" b="1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your</a:t>
          </a:r>
          <a:r>
            <a:rPr lang="es-ES" sz="3200" b="1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dirty="0" err="1">
              <a:ln>
                <a:solidFill>
                  <a:sysClr val="windowText" lastClr="000000"/>
                </a:solidFill>
              </a:ln>
            </a:rPr>
            <a:t>feelings</a:t>
          </a:r>
          <a:endParaRPr lang="es-ES_tradnl" sz="3200" b="1" u="none" cap="none" spc="0" noProof="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794D96-53D9-834D-AF91-56CCFD2D28D5}" type="sibTrans" cxnId="{99BC78E8-4834-054E-8959-650AB9CB4EEC}">
      <dgm:prSet/>
      <dgm:spPr/>
      <dgm:t>
        <a:bodyPr/>
        <a:lstStyle/>
        <a:p>
          <a:endParaRPr lang="en-US" sz="2400" b="1" u="none" cap="none" spc="0">
            <a:ln w="0"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9034CC-EA6F-C647-9AE6-C4A4372BEB89}" type="parTrans" cxnId="{99BC78E8-4834-054E-8959-650AB9CB4EEC}">
      <dgm:prSet/>
      <dgm:spPr/>
      <dgm:t>
        <a:bodyPr/>
        <a:lstStyle/>
        <a:p>
          <a:endParaRPr lang="en-US" sz="2400" b="1" u="none" cap="none" spc="0">
            <a:ln w="0"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C763DA-EC1E-584E-86BF-88A008A41F3F}">
      <dgm:prSet phldrT="[Text]" custT="1"/>
      <dgm:spPr>
        <a:solidFill>
          <a:srgbClr val="92D050"/>
        </a:solidFill>
      </dgm:spPr>
      <dgm:t>
        <a:bodyPr/>
        <a:lstStyle/>
        <a:p>
          <a:r>
            <a:rPr lang="es-ES" sz="3200" b="1" u="none" dirty="0" err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All</a:t>
          </a:r>
          <a:r>
            <a:rPr lang="es-ES" sz="3200" b="1" u="none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 </a:t>
          </a:r>
          <a:r>
            <a:rPr lang="es-ES" sz="3200" b="1" u="none" dirty="0" err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of</a:t>
          </a:r>
          <a:r>
            <a:rPr lang="es-ES" sz="3200" b="1" u="none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 </a:t>
          </a:r>
          <a:r>
            <a:rPr lang="es-ES" sz="3200" b="1" u="none" dirty="0" err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the</a:t>
          </a:r>
          <a:r>
            <a:rPr lang="es-ES" sz="3200" b="1" u="none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 </a:t>
          </a:r>
          <a:r>
            <a:rPr lang="es-ES" sz="3200" b="1" u="none" dirty="0" err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above</a:t>
          </a:r>
          <a:endParaRPr lang="es-ES_tradnl" sz="3200" b="1" u="none" cap="none" spc="0" noProof="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4C1677-077B-8743-A10A-419225472127}" type="sibTrans" cxnId="{D836D3F6-108A-3144-924C-FB5779266892}">
      <dgm:prSet/>
      <dgm:spPr/>
      <dgm:t>
        <a:bodyPr/>
        <a:lstStyle/>
        <a:p>
          <a:endParaRPr lang="en-US" sz="2400" b="1" u="none" cap="none" spc="0">
            <a:ln w="0"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0ACCF7-7B4C-034B-92DF-397EAC44D6CE}" type="parTrans" cxnId="{D836D3F6-108A-3144-924C-FB5779266892}">
      <dgm:prSet/>
      <dgm:spPr/>
      <dgm:t>
        <a:bodyPr/>
        <a:lstStyle/>
        <a:p>
          <a:endParaRPr lang="en-US" sz="2400" b="1" u="none" cap="none" spc="0">
            <a:ln w="0"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F30F2B-FC49-6545-B88F-7B8DFA363D55}" type="pres">
      <dgm:prSet presAssocID="{BEB36C3D-441A-EF40-9363-CD2BD111E5EA}" presName="diagram" presStyleCnt="0">
        <dgm:presLayoutVars>
          <dgm:dir/>
          <dgm:resizeHandles val="exact"/>
        </dgm:presLayoutVars>
      </dgm:prSet>
      <dgm:spPr/>
    </dgm:pt>
    <dgm:pt modelId="{5642FCCB-8916-B64D-8A90-EED177BB1526}" type="pres">
      <dgm:prSet presAssocID="{E785A2ED-22F9-EE41-8CED-4878FF3EF316}" presName="node" presStyleLbl="node1" presStyleIdx="0" presStyleCnt="4">
        <dgm:presLayoutVars>
          <dgm:bulletEnabled val="1"/>
        </dgm:presLayoutVars>
      </dgm:prSet>
      <dgm:spPr/>
    </dgm:pt>
    <dgm:pt modelId="{1824FF47-139F-2245-8A7E-5BA40E616F93}" type="pres">
      <dgm:prSet presAssocID="{BB063BE2-C4ED-474C-BA78-7C5B5CE5EA6D}" presName="sibTrans" presStyleCnt="0"/>
      <dgm:spPr/>
    </dgm:pt>
    <dgm:pt modelId="{A11A185B-FDC1-824C-923B-DF12F9B7C374}" type="pres">
      <dgm:prSet presAssocID="{E8F8B3F7-B86F-3C4D-A0A1-C7745565D3BF}" presName="node" presStyleLbl="node1" presStyleIdx="1" presStyleCnt="4">
        <dgm:presLayoutVars>
          <dgm:bulletEnabled val="1"/>
        </dgm:presLayoutVars>
      </dgm:prSet>
      <dgm:spPr/>
    </dgm:pt>
    <dgm:pt modelId="{672B0D2A-D62F-9E49-B9B7-C4A193CC2821}" type="pres">
      <dgm:prSet presAssocID="{68675EEA-91B4-4346-9B84-7BD4DAE7A263}" presName="sibTrans" presStyleCnt="0"/>
      <dgm:spPr/>
    </dgm:pt>
    <dgm:pt modelId="{C5783113-24BE-D441-8C78-E1D597A464F5}" type="pres">
      <dgm:prSet presAssocID="{27CC0B10-6F56-BD4D-A53D-7498FB506629}" presName="node" presStyleLbl="node1" presStyleIdx="2" presStyleCnt="4">
        <dgm:presLayoutVars>
          <dgm:bulletEnabled val="1"/>
        </dgm:presLayoutVars>
      </dgm:prSet>
      <dgm:spPr/>
    </dgm:pt>
    <dgm:pt modelId="{557F378D-7658-3A44-9FB5-EA80DA0B4A55}" type="pres">
      <dgm:prSet presAssocID="{E8794D96-53D9-834D-AF91-56CCFD2D28D5}" presName="sibTrans" presStyleCnt="0"/>
      <dgm:spPr/>
    </dgm:pt>
    <dgm:pt modelId="{81279697-40CF-E24A-8743-417DE20C975C}" type="pres">
      <dgm:prSet presAssocID="{82C763DA-EC1E-584E-86BF-88A008A41F3F}" presName="node" presStyleLbl="node1" presStyleIdx="3" presStyleCnt="4">
        <dgm:presLayoutVars>
          <dgm:bulletEnabled val="1"/>
        </dgm:presLayoutVars>
      </dgm:prSet>
      <dgm:spPr/>
    </dgm:pt>
  </dgm:ptLst>
  <dgm:cxnLst>
    <dgm:cxn modelId="{F2447A04-A791-E343-B09C-2B20FA9B6490}" type="presOf" srcId="{E8F8B3F7-B86F-3C4D-A0A1-C7745565D3BF}" destId="{A11A185B-FDC1-824C-923B-DF12F9B7C374}" srcOrd="0" destOrd="0" presId="urn:microsoft.com/office/officeart/2005/8/layout/default"/>
    <dgm:cxn modelId="{30AE2B0C-9D19-1845-A3F8-370F5DBDEB9F}" type="presOf" srcId="{BEB36C3D-441A-EF40-9363-CD2BD111E5EA}" destId="{E5F30F2B-FC49-6545-B88F-7B8DFA363D55}" srcOrd="0" destOrd="0" presId="urn:microsoft.com/office/officeart/2005/8/layout/default"/>
    <dgm:cxn modelId="{47133223-FEEF-5E4B-BE22-146EDBAD22D9}" type="presOf" srcId="{82C763DA-EC1E-584E-86BF-88A008A41F3F}" destId="{81279697-40CF-E24A-8743-417DE20C975C}" srcOrd="0" destOrd="0" presId="urn:microsoft.com/office/officeart/2005/8/layout/default"/>
    <dgm:cxn modelId="{4F3E0B3F-7C0F-734D-9152-84EF7F714EC2}" srcId="{BEB36C3D-441A-EF40-9363-CD2BD111E5EA}" destId="{E8F8B3F7-B86F-3C4D-A0A1-C7745565D3BF}" srcOrd="1" destOrd="0" parTransId="{7C77B3D8-988F-D945-9A87-B6A4967DA841}" sibTransId="{68675EEA-91B4-4346-9B84-7BD4DAE7A263}"/>
    <dgm:cxn modelId="{93781D4E-C084-F64D-88C7-57F26079D163}" srcId="{BEB36C3D-441A-EF40-9363-CD2BD111E5EA}" destId="{E785A2ED-22F9-EE41-8CED-4878FF3EF316}" srcOrd="0" destOrd="0" parTransId="{43B95C3E-71AB-E448-AF09-8960AA0CD2A7}" sibTransId="{BB063BE2-C4ED-474C-BA78-7C5B5CE5EA6D}"/>
    <dgm:cxn modelId="{3D0DB96C-8CA3-DD46-9B9E-2213F4BB01DB}" type="presOf" srcId="{27CC0B10-6F56-BD4D-A53D-7498FB506629}" destId="{C5783113-24BE-D441-8C78-E1D597A464F5}" srcOrd="0" destOrd="0" presId="urn:microsoft.com/office/officeart/2005/8/layout/default"/>
    <dgm:cxn modelId="{74BB8F79-4654-224E-964C-95352B96512F}" type="presOf" srcId="{E785A2ED-22F9-EE41-8CED-4878FF3EF316}" destId="{5642FCCB-8916-B64D-8A90-EED177BB1526}" srcOrd="0" destOrd="0" presId="urn:microsoft.com/office/officeart/2005/8/layout/default"/>
    <dgm:cxn modelId="{99BC78E8-4834-054E-8959-650AB9CB4EEC}" srcId="{BEB36C3D-441A-EF40-9363-CD2BD111E5EA}" destId="{27CC0B10-6F56-BD4D-A53D-7498FB506629}" srcOrd="2" destOrd="0" parTransId="{6D9034CC-EA6F-C647-9AE6-C4A4372BEB89}" sibTransId="{E8794D96-53D9-834D-AF91-56CCFD2D28D5}"/>
    <dgm:cxn modelId="{D836D3F6-108A-3144-924C-FB5779266892}" srcId="{BEB36C3D-441A-EF40-9363-CD2BD111E5EA}" destId="{82C763DA-EC1E-584E-86BF-88A008A41F3F}" srcOrd="3" destOrd="0" parTransId="{C50ACCF7-7B4C-034B-92DF-397EAC44D6CE}" sibTransId="{434C1677-077B-8743-A10A-419225472127}"/>
    <dgm:cxn modelId="{2E76EC87-1C67-6E48-8965-4E5A9E3F7C88}" type="presParOf" srcId="{E5F30F2B-FC49-6545-B88F-7B8DFA363D55}" destId="{5642FCCB-8916-B64D-8A90-EED177BB1526}" srcOrd="0" destOrd="0" presId="urn:microsoft.com/office/officeart/2005/8/layout/default"/>
    <dgm:cxn modelId="{66E7BCD8-3A40-894E-B18D-CA09752F2C2C}" type="presParOf" srcId="{E5F30F2B-FC49-6545-B88F-7B8DFA363D55}" destId="{1824FF47-139F-2245-8A7E-5BA40E616F93}" srcOrd="1" destOrd="0" presId="urn:microsoft.com/office/officeart/2005/8/layout/default"/>
    <dgm:cxn modelId="{80985021-CF5A-8547-B2E8-E97885FC49F8}" type="presParOf" srcId="{E5F30F2B-FC49-6545-B88F-7B8DFA363D55}" destId="{A11A185B-FDC1-824C-923B-DF12F9B7C374}" srcOrd="2" destOrd="0" presId="urn:microsoft.com/office/officeart/2005/8/layout/default"/>
    <dgm:cxn modelId="{1C081971-BCD1-A142-8FF2-C3DEDCAC068F}" type="presParOf" srcId="{E5F30F2B-FC49-6545-B88F-7B8DFA363D55}" destId="{672B0D2A-D62F-9E49-B9B7-C4A193CC2821}" srcOrd="3" destOrd="0" presId="urn:microsoft.com/office/officeart/2005/8/layout/default"/>
    <dgm:cxn modelId="{1CDF2EA5-5CD5-A44D-9058-5F55FCE14266}" type="presParOf" srcId="{E5F30F2B-FC49-6545-B88F-7B8DFA363D55}" destId="{C5783113-24BE-D441-8C78-E1D597A464F5}" srcOrd="4" destOrd="0" presId="urn:microsoft.com/office/officeart/2005/8/layout/default"/>
    <dgm:cxn modelId="{B80EF50F-AC79-CC41-998C-06DEBCCE6DAB}" type="presParOf" srcId="{E5F30F2B-FC49-6545-B88F-7B8DFA363D55}" destId="{557F378D-7658-3A44-9FB5-EA80DA0B4A55}" srcOrd="5" destOrd="0" presId="urn:microsoft.com/office/officeart/2005/8/layout/default"/>
    <dgm:cxn modelId="{05A600A9-70A9-7A4F-B762-333E541B5046}" type="presParOf" srcId="{E5F30F2B-FC49-6545-B88F-7B8DFA363D55}" destId="{81279697-40CF-E24A-8743-417DE20C97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D0A63-7D5A-B04C-812B-B6213AA70C67}" type="doc">
      <dgm:prSet loTypeId="urn:microsoft.com/office/officeart/2005/8/layout/venn3" loCatId="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1D136F-BE27-BE4A-B851-A6900B1D05E5}">
      <dgm:prSet phldrT="[Text]" custT="1"/>
      <dgm:spPr/>
      <dgm:t>
        <a:bodyPr lIns="9144" rIns="9144" bIns="9144"/>
        <a:lstStyle/>
        <a:p>
          <a:r>
            <a:rPr lang="en-US" sz="2400" dirty="0"/>
            <a:t>Male</a:t>
          </a:r>
        </a:p>
      </dgm:t>
    </dgm:pt>
    <dgm:pt modelId="{04152916-AE35-0845-A9FB-27D04BD06D0F}" type="parTrans" cxnId="{67A585E1-917A-A646-94EF-C642D092F1E9}">
      <dgm:prSet/>
      <dgm:spPr/>
      <dgm:t>
        <a:bodyPr/>
        <a:lstStyle/>
        <a:p>
          <a:endParaRPr lang="en-US"/>
        </a:p>
      </dgm:t>
    </dgm:pt>
    <dgm:pt modelId="{2933A380-315B-BC46-A885-A74A7F2CD3B1}" type="sibTrans" cxnId="{67A585E1-917A-A646-94EF-C642D092F1E9}">
      <dgm:prSet/>
      <dgm:spPr/>
      <dgm:t>
        <a:bodyPr/>
        <a:lstStyle/>
        <a:p>
          <a:endParaRPr lang="en-US"/>
        </a:p>
      </dgm:t>
    </dgm:pt>
    <dgm:pt modelId="{DC5D4695-6588-CF43-8493-F116724B7760}">
      <dgm:prSet phldrT="[Text]" custT="1"/>
      <dgm:spPr/>
      <dgm:t>
        <a:bodyPr lIns="9144" rIns="9144" bIns="9144"/>
        <a:lstStyle/>
        <a:p>
          <a:r>
            <a:rPr lang="en-US" sz="2400" dirty="0"/>
            <a:t>Female</a:t>
          </a:r>
          <a:endParaRPr lang="en-US" sz="2800" dirty="0"/>
        </a:p>
      </dgm:t>
    </dgm:pt>
    <dgm:pt modelId="{D7BCB2C6-4E4E-5246-BF21-053E3B9ADCD8}" type="parTrans" cxnId="{4AF8A0AA-6275-4A44-99DE-C3E5A8C04B1B}">
      <dgm:prSet/>
      <dgm:spPr/>
      <dgm:t>
        <a:bodyPr/>
        <a:lstStyle/>
        <a:p>
          <a:endParaRPr lang="en-US"/>
        </a:p>
      </dgm:t>
    </dgm:pt>
    <dgm:pt modelId="{14DDA738-B409-834D-B358-AFB2A89D6C41}" type="sibTrans" cxnId="{4AF8A0AA-6275-4A44-99DE-C3E5A8C04B1B}">
      <dgm:prSet/>
      <dgm:spPr/>
      <dgm:t>
        <a:bodyPr/>
        <a:lstStyle/>
        <a:p>
          <a:endParaRPr lang="en-US"/>
        </a:p>
      </dgm:t>
    </dgm:pt>
    <dgm:pt modelId="{42D1ECAA-2572-6249-A5DD-E5225FCDDD9D}">
      <dgm:prSet phldrT="[Text]" custT="1"/>
      <dgm:spPr/>
      <dgm:t>
        <a:bodyPr lIns="9144" rIns="9144" bIns="9144"/>
        <a:lstStyle/>
        <a:p>
          <a:r>
            <a:rPr lang="en-US" sz="2800" dirty="0"/>
            <a:t>Inter</a:t>
          </a:r>
          <a:br>
            <a:rPr lang="en-US" sz="2800" dirty="0"/>
          </a:br>
          <a:r>
            <a:rPr lang="en-US" sz="2800" dirty="0"/>
            <a:t>sex</a:t>
          </a:r>
        </a:p>
      </dgm:t>
    </dgm:pt>
    <dgm:pt modelId="{5A80DB18-70B8-8D47-BA0E-5CE0A1264D0C}" type="parTrans" cxnId="{30049665-45FF-EB49-9632-B7616B5300D6}">
      <dgm:prSet/>
      <dgm:spPr/>
      <dgm:t>
        <a:bodyPr/>
        <a:lstStyle/>
        <a:p>
          <a:endParaRPr lang="en-US"/>
        </a:p>
      </dgm:t>
    </dgm:pt>
    <dgm:pt modelId="{75526D97-7FB2-4B44-8194-2A477C9A14CF}" type="sibTrans" cxnId="{30049665-45FF-EB49-9632-B7616B5300D6}">
      <dgm:prSet/>
      <dgm:spPr/>
      <dgm:t>
        <a:bodyPr/>
        <a:lstStyle/>
        <a:p>
          <a:endParaRPr lang="en-US"/>
        </a:p>
      </dgm:t>
    </dgm:pt>
    <dgm:pt modelId="{2C01AB8F-D8C3-3046-8143-D8598EC9D168}" type="pres">
      <dgm:prSet presAssocID="{715D0A63-7D5A-B04C-812B-B6213AA70C67}" presName="Name0" presStyleCnt="0">
        <dgm:presLayoutVars>
          <dgm:dir/>
          <dgm:resizeHandles val="exact"/>
        </dgm:presLayoutVars>
      </dgm:prSet>
      <dgm:spPr/>
    </dgm:pt>
    <dgm:pt modelId="{974B4464-87EC-5844-8C7E-5A3D7B383B37}" type="pres">
      <dgm:prSet presAssocID="{171D136F-BE27-BE4A-B851-A6900B1D05E5}" presName="Name5" presStyleLbl="vennNode1" presStyleIdx="0" presStyleCnt="3" custAng="21300894" custScaleX="57911" custScaleY="57992" custLinFactX="11151" custLinFactNeighborX="100000" custLinFactNeighborY="33374">
        <dgm:presLayoutVars>
          <dgm:bulletEnabled val="1"/>
        </dgm:presLayoutVars>
      </dgm:prSet>
      <dgm:spPr/>
    </dgm:pt>
    <dgm:pt modelId="{6258322C-4769-3843-87D6-CD8165A00D42}" type="pres">
      <dgm:prSet presAssocID="{2933A380-315B-BC46-A885-A74A7F2CD3B1}" presName="space" presStyleCnt="0"/>
      <dgm:spPr/>
    </dgm:pt>
    <dgm:pt modelId="{E9402393-7F74-B341-814B-571BE90CFF92}" type="pres">
      <dgm:prSet presAssocID="{DC5D4695-6588-CF43-8493-F116724B7760}" presName="Name5" presStyleLbl="vennNode1" presStyleIdx="1" presStyleCnt="3" custAng="21043415" custScaleX="57911" custScaleY="57992" custLinFactX="-21551" custLinFactNeighborX="-100000" custLinFactNeighborY="-11655">
        <dgm:presLayoutVars>
          <dgm:bulletEnabled val="1"/>
        </dgm:presLayoutVars>
      </dgm:prSet>
      <dgm:spPr/>
    </dgm:pt>
    <dgm:pt modelId="{E7001DDC-6C34-2444-9A39-D2C5D5AEEFC6}" type="pres">
      <dgm:prSet presAssocID="{14DDA738-B409-834D-B358-AFB2A89D6C41}" presName="space" presStyleCnt="0"/>
      <dgm:spPr/>
    </dgm:pt>
    <dgm:pt modelId="{1652013A-4FCA-0445-ABE1-2DA3655ACB84}" type="pres">
      <dgm:prSet presAssocID="{42D1ECAA-2572-6249-A5DD-E5225FCDDD9D}" presName="Name5" presStyleLbl="vennNode1" presStyleIdx="2" presStyleCnt="3" custAng="657925" custScaleX="57911" custScaleY="57992" custLinFactNeighborX="-93592" custLinFactNeighborY="-10965">
        <dgm:presLayoutVars>
          <dgm:bulletEnabled val="1"/>
        </dgm:presLayoutVars>
      </dgm:prSet>
      <dgm:spPr/>
    </dgm:pt>
  </dgm:ptLst>
  <dgm:cxnLst>
    <dgm:cxn modelId="{26AD7306-AE29-2F4E-8A13-744B7838B2AD}" type="presOf" srcId="{42D1ECAA-2572-6249-A5DD-E5225FCDDD9D}" destId="{1652013A-4FCA-0445-ABE1-2DA3655ACB84}" srcOrd="0" destOrd="0" presId="urn:microsoft.com/office/officeart/2005/8/layout/venn3"/>
    <dgm:cxn modelId="{30049665-45FF-EB49-9632-B7616B5300D6}" srcId="{715D0A63-7D5A-B04C-812B-B6213AA70C67}" destId="{42D1ECAA-2572-6249-A5DD-E5225FCDDD9D}" srcOrd="2" destOrd="0" parTransId="{5A80DB18-70B8-8D47-BA0E-5CE0A1264D0C}" sibTransId="{75526D97-7FB2-4B44-8194-2A477C9A14CF}"/>
    <dgm:cxn modelId="{8E6F766D-A972-7643-9FBC-5DCFAC4E35AF}" type="presOf" srcId="{715D0A63-7D5A-B04C-812B-B6213AA70C67}" destId="{2C01AB8F-D8C3-3046-8143-D8598EC9D168}" srcOrd="0" destOrd="0" presId="urn:microsoft.com/office/officeart/2005/8/layout/venn3"/>
    <dgm:cxn modelId="{FEE7A68B-D6D5-AC4C-B637-7645BB7B8033}" type="presOf" srcId="{DC5D4695-6588-CF43-8493-F116724B7760}" destId="{E9402393-7F74-B341-814B-571BE90CFF92}" srcOrd="0" destOrd="0" presId="urn:microsoft.com/office/officeart/2005/8/layout/venn3"/>
    <dgm:cxn modelId="{4AF8A0AA-6275-4A44-99DE-C3E5A8C04B1B}" srcId="{715D0A63-7D5A-B04C-812B-B6213AA70C67}" destId="{DC5D4695-6588-CF43-8493-F116724B7760}" srcOrd="1" destOrd="0" parTransId="{D7BCB2C6-4E4E-5246-BF21-053E3B9ADCD8}" sibTransId="{14DDA738-B409-834D-B358-AFB2A89D6C41}"/>
    <dgm:cxn modelId="{67A585E1-917A-A646-94EF-C642D092F1E9}" srcId="{715D0A63-7D5A-B04C-812B-B6213AA70C67}" destId="{171D136F-BE27-BE4A-B851-A6900B1D05E5}" srcOrd="0" destOrd="0" parTransId="{04152916-AE35-0845-A9FB-27D04BD06D0F}" sibTransId="{2933A380-315B-BC46-A885-A74A7F2CD3B1}"/>
    <dgm:cxn modelId="{91F0ABE7-50C5-374E-BE05-20E5EAEA4447}" type="presOf" srcId="{171D136F-BE27-BE4A-B851-A6900B1D05E5}" destId="{974B4464-87EC-5844-8C7E-5A3D7B383B37}" srcOrd="0" destOrd="0" presId="urn:microsoft.com/office/officeart/2005/8/layout/venn3"/>
    <dgm:cxn modelId="{CD4448E6-37F2-154D-8EFA-82CA35638F4A}" type="presParOf" srcId="{2C01AB8F-D8C3-3046-8143-D8598EC9D168}" destId="{974B4464-87EC-5844-8C7E-5A3D7B383B37}" srcOrd="0" destOrd="0" presId="urn:microsoft.com/office/officeart/2005/8/layout/venn3"/>
    <dgm:cxn modelId="{06DDFBD7-5920-FF4D-B15C-1C833062BBF8}" type="presParOf" srcId="{2C01AB8F-D8C3-3046-8143-D8598EC9D168}" destId="{6258322C-4769-3843-87D6-CD8165A00D42}" srcOrd="1" destOrd="0" presId="urn:microsoft.com/office/officeart/2005/8/layout/venn3"/>
    <dgm:cxn modelId="{D2250499-8A78-DA4F-8552-E07559A12731}" type="presParOf" srcId="{2C01AB8F-D8C3-3046-8143-D8598EC9D168}" destId="{E9402393-7F74-B341-814B-571BE90CFF92}" srcOrd="2" destOrd="0" presId="urn:microsoft.com/office/officeart/2005/8/layout/venn3"/>
    <dgm:cxn modelId="{0C40BEED-E4E8-CF46-8117-2F604A6AA3E7}" type="presParOf" srcId="{2C01AB8F-D8C3-3046-8143-D8598EC9D168}" destId="{E7001DDC-6C34-2444-9A39-D2C5D5AEEFC6}" srcOrd="3" destOrd="0" presId="urn:microsoft.com/office/officeart/2005/8/layout/venn3"/>
    <dgm:cxn modelId="{39744D37-FD11-2548-8C30-A3840F5CB8B0}" type="presParOf" srcId="{2C01AB8F-D8C3-3046-8143-D8598EC9D168}" destId="{1652013A-4FCA-0445-ABE1-2DA3655ACB8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5D0A63-7D5A-B04C-812B-B6213AA70C67}" type="doc">
      <dgm:prSet loTypeId="urn:microsoft.com/office/officeart/2005/8/layout/venn3" loCatId="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1D136F-BE27-BE4A-B851-A6900B1D05E5}">
      <dgm:prSet phldrT="[Text]" custT="1"/>
      <dgm:spPr/>
      <dgm:t>
        <a:bodyPr lIns="9144" rIns="9144" bIns="9144"/>
        <a:lstStyle/>
        <a:p>
          <a:r>
            <a:rPr lang="en-US" sz="2400" dirty="0"/>
            <a:t>Man</a:t>
          </a:r>
        </a:p>
      </dgm:t>
    </dgm:pt>
    <dgm:pt modelId="{04152916-AE35-0845-A9FB-27D04BD06D0F}" type="parTrans" cxnId="{67A585E1-917A-A646-94EF-C642D092F1E9}">
      <dgm:prSet/>
      <dgm:spPr/>
      <dgm:t>
        <a:bodyPr/>
        <a:lstStyle/>
        <a:p>
          <a:endParaRPr lang="en-US"/>
        </a:p>
      </dgm:t>
    </dgm:pt>
    <dgm:pt modelId="{2933A380-315B-BC46-A885-A74A7F2CD3B1}" type="sibTrans" cxnId="{67A585E1-917A-A646-94EF-C642D092F1E9}">
      <dgm:prSet/>
      <dgm:spPr/>
      <dgm:t>
        <a:bodyPr/>
        <a:lstStyle/>
        <a:p>
          <a:endParaRPr lang="en-US"/>
        </a:p>
      </dgm:t>
    </dgm:pt>
    <dgm:pt modelId="{DC5D4695-6588-CF43-8493-F116724B7760}">
      <dgm:prSet phldrT="[Text]" custT="1"/>
      <dgm:spPr/>
      <dgm:t>
        <a:bodyPr lIns="9144" rIns="9144" bIns="9144"/>
        <a:lstStyle/>
        <a:p>
          <a:r>
            <a:rPr lang="en-US" sz="2100" dirty="0"/>
            <a:t>Woman</a:t>
          </a:r>
        </a:p>
      </dgm:t>
    </dgm:pt>
    <dgm:pt modelId="{D7BCB2C6-4E4E-5246-BF21-053E3B9ADCD8}" type="parTrans" cxnId="{4AF8A0AA-6275-4A44-99DE-C3E5A8C04B1B}">
      <dgm:prSet/>
      <dgm:spPr/>
      <dgm:t>
        <a:bodyPr/>
        <a:lstStyle/>
        <a:p>
          <a:endParaRPr lang="en-US"/>
        </a:p>
      </dgm:t>
    </dgm:pt>
    <dgm:pt modelId="{14DDA738-B409-834D-B358-AFB2A89D6C41}" type="sibTrans" cxnId="{4AF8A0AA-6275-4A44-99DE-C3E5A8C04B1B}">
      <dgm:prSet/>
      <dgm:spPr/>
      <dgm:t>
        <a:bodyPr/>
        <a:lstStyle/>
        <a:p>
          <a:endParaRPr lang="en-US"/>
        </a:p>
      </dgm:t>
    </dgm:pt>
    <dgm:pt modelId="{42D1ECAA-2572-6249-A5DD-E5225FCDDD9D}">
      <dgm:prSet phldrT="[Text]" custT="1"/>
      <dgm:spPr/>
      <dgm:t>
        <a:bodyPr lIns="9144" rIns="9144" bIns="9144"/>
        <a:lstStyle/>
        <a:p>
          <a:r>
            <a:rPr lang="en-US" sz="2600" dirty="0"/>
            <a:t>Trans</a:t>
          </a:r>
        </a:p>
      </dgm:t>
    </dgm:pt>
    <dgm:pt modelId="{5A80DB18-70B8-8D47-BA0E-5CE0A1264D0C}" type="parTrans" cxnId="{30049665-45FF-EB49-9632-B7616B5300D6}">
      <dgm:prSet/>
      <dgm:spPr/>
      <dgm:t>
        <a:bodyPr/>
        <a:lstStyle/>
        <a:p>
          <a:endParaRPr lang="en-US"/>
        </a:p>
      </dgm:t>
    </dgm:pt>
    <dgm:pt modelId="{75526D97-7FB2-4B44-8194-2A477C9A14CF}" type="sibTrans" cxnId="{30049665-45FF-EB49-9632-B7616B5300D6}">
      <dgm:prSet/>
      <dgm:spPr/>
      <dgm:t>
        <a:bodyPr/>
        <a:lstStyle/>
        <a:p>
          <a:endParaRPr lang="en-US"/>
        </a:p>
      </dgm:t>
    </dgm:pt>
    <dgm:pt modelId="{A30D514A-B352-C84B-9C7C-7D06675E325A}">
      <dgm:prSet/>
      <dgm:spPr/>
      <dgm:t>
        <a:bodyPr/>
        <a:lstStyle/>
        <a:p>
          <a:r>
            <a:rPr lang="en-US" dirty="0"/>
            <a:t>Non-binary</a:t>
          </a:r>
        </a:p>
      </dgm:t>
    </dgm:pt>
    <dgm:pt modelId="{883895F1-F0BF-754C-83B4-6043D91741FE}" type="parTrans" cxnId="{986F7F17-7A45-6B42-AF0D-ED593122BAF0}">
      <dgm:prSet/>
      <dgm:spPr/>
      <dgm:t>
        <a:bodyPr/>
        <a:lstStyle/>
        <a:p>
          <a:endParaRPr lang="en-US"/>
        </a:p>
      </dgm:t>
    </dgm:pt>
    <dgm:pt modelId="{E5E380FC-23C5-1E4B-A9D7-C34FA9485D4D}" type="sibTrans" cxnId="{986F7F17-7A45-6B42-AF0D-ED593122BAF0}">
      <dgm:prSet/>
      <dgm:spPr/>
      <dgm:t>
        <a:bodyPr/>
        <a:lstStyle/>
        <a:p>
          <a:endParaRPr lang="en-US"/>
        </a:p>
      </dgm:t>
    </dgm:pt>
    <dgm:pt modelId="{2C01AB8F-D8C3-3046-8143-D8598EC9D168}" type="pres">
      <dgm:prSet presAssocID="{715D0A63-7D5A-B04C-812B-B6213AA70C67}" presName="Name0" presStyleCnt="0">
        <dgm:presLayoutVars>
          <dgm:dir/>
          <dgm:resizeHandles val="exact"/>
        </dgm:presLayoutVars>
      </dgm:prSet>
      <dgm:spPr/>
    </dgm:pt>
    <dgm:pt modelId="{974B4464-87EC-5844-8C7E-5A3D7B383B37}" type="pres">
      <dgm:prSet presAssocID="{171D136F-BE27-BE4A-B851-A6900B1D05E5}" presName="Name5" presStyleLbl="vennNode1" presStyleIdx="0" presStyleCnt="4" custAng="21300894" custScaleX="57911" custScaleY="57992" custLinFactNeighborX="79829" custLinFactNeighborY="35254">
        <dgm:presLayoutVars>
          <dgm:bulletEnabled val="1"/>
        </dgm:presLayoutVars>
      </dgm:prSet>
      <dgm:spPr/>
    </dgm:pt>
    <dgm:pt modelId="{6258322C-4769-3843-87D6-CD8165A00D42}" type="pres">
      <dgm:prSet presAssocID="{2933A380-315B-BC46-A885-A74A7F2CD3B1}" presName="space" presStyleCnt="0"/>
      <dgm:spPr/>
    </dgm:pt>
    <dgm:pt modelId="{E9402393-7F74-B341-814B-571BE90CFF92}" type="pres">
      <dgm:prSet presAssocID="{DC5D4695-6588-CF43-8493-F116724B7760}" presName="Name5" presStyleLbl="vennNode1" presStyleIdx="1" presStyleCnt="4" custAng="21043415" custScaleX="57911" custScaleY="57992" custLinFactX="-21551" custLinFactNeighborX="-100000" custLinFactNeighborY="-11655">
        <dgm:presLayoutVars>
          <dgm:bulletEnabled val="1"/>
        </dgm:presLayoutVars>
      </dgm:prSet>
      <dgm:spPr/>
    </dgm:pt>
    <dgm:pt modelId="{E7001DDC-6C34-2444-9A39-D2C5D5AEEFC6}" type="pres">
      <dgm:prSet presAssocID="{14DDA738-B409-834D-B358-AFB2A89D6C41}" presName="space" presStyleCnt="0"/>
      <dgm:spPr/>
    </dgm:pt>
    <dgm:pt modelId="{1652013A-4FCA-0445-ABE1-2DA3655ACB84}" type="pres">
      <dgm:prSet presAssocID="{42D1ECAA-2572-6249-A5DD-E5225FCDDD9D}" presName="Name5" presStyleLbl="vennNode1" presStyleIdx="2" presStyleCnt="4" custAng="657925" custScaleX="57911" custScaleY="57992" custLinFactNeighborX="-93592" custLinFactNeighborY="-10965">
        <dgm:presLayoutVars>
          <dgm:bulletEnabled val="1"/>
        </dgm:presLayoutVars>
      </dgm:prSet>
      <dgm:spPr/>
    </dgm:pt>
    <dgm:pt modelId="{B3AA707F-E012-0543-BC4C-A8A878DFED0D}" type="pres">
      <dgm:prSet presAssocID="{75526D97-7FB2-4B44-8194-2A477C9A14CF}" presName="space" presStyleCnt="0"/>
      <dgm:spPr/>
    </dgm:pt>
    <dgm:pt modelId="{E701CF91-03F6-5149-93E5-3BBEB58B453C}" type="pres">
      <dgm:prSet presAssocID="{A30D514A-B352-C84B-9C7C-7D06675E325A}" presName="Name5" presStyleLbl="vennNode1" presStyleIdx="3" presStyleCnt="4" custScaleX="58204" custScaleY="56264" custLinFactX="-25522" custLinFactNeighborX="-100000" custLinFactNeighborY="31551">
        <dgm:presLayoutVars>
          <dgm:bulletEnabled val="1"/>
        </dgm:presLayoutVars>
      </dgm:prSet>
      <dgm:spPr/>
    </dgm:pt>
  </dgm:ptLst>
  <dgm:cxnLst>
    <dgm:cxn modelId="{26AD7306-AE29-2F4E-8A13-744B7838B2AD}" type="presOf" srcId="{42D1ECAA-2572-6249-A5DD-E5225FCDDD9D}" destId="{1652013A-4FCA-0445-ABE1-2DA3655ACB84}" srcOrd="0" destOrd="0" presId="urn:microsoft.com/office/officeart/2005/8/layout/venn3"/>
    <dgm:cxn modelId="{986F7F17-7A45-6B42-AF0D-ED593122BAF0}" srcId="{715D0A63-7D5A-B04C-812B-B6213AA70C67}" destId="{A30D514A-B352-C84B-9C7C-7D06675E325A}" srcOrd="3" destOrd="0" parTransId="{883895F1-F0BF-754C-83B4-6043D91741FE}" sibTransId="{E5E380FC-23C5-1E4B-A9D7-C34FA9485D4D}"/>
    <dgm:cxn modelId="{CC0E4529-B107-314A-81F6-A5AACB286420}" type="presOf" srcId="{A30D514A-B352-C84B-9C7C-7D06675E325A}" destId="{E701CF91-03F6-5149-93E5-3BBEB58B453C}" srcOrd="0" destOrd="0" presId="urn:microsoft.com/office/officeart/2005/8/layout/venn3"/>
    <dgm:cxn modelId="{30049665-45FF-EB49-9632-B7616B5300D6}" srcId="{715D0A63-7D5A-B04C-812B-B6213AA70C67}" destId="{42D1ECAA-2572-6249-A5DD-E5225FCDDD9D}" srcOrd="2" destOrd="0" parTransId="{5A80DB18-70B8-8D47-BA0E-5CE0A1264D0C}" sibTransId="{75526D97-7FB2-4B44-8194-2A477C9A14CF}"/>
    <dgm:cxn modelId="{8E6F766D-A972-7643-9FBC-5DCFAC4E35AF}" type="presOf" srcId="{715D0A63-7D5A-B04C-812B-B6213AA70C67}" destId="{2C01AB8F-D8C3-3046-8143-D8598EC9D168}" srcOrd="0" destOrd="0" presId="urn:microsoft.com/office/officeart/2005/8/layout/venn3"/>
    <dgm:cxn modelId="{FEE7A68B-D6D5-AC4C-B637-7645BB7B8033}" type="presOf" srcId="{DC5D4695-6588-CF43-8493-F116724B7760}" destId="{E9402393-7F74-B341-814B-571BE90CFF92}" srcOrd="0" destOrd="0" presId="urn:microsoft.com/office/officeart/2005/8/layout/venn3"/>
    <dgm:cxn modelId="{4AF8A0AA-6275-4A44-99DE-C3E5A8C04B1B}" srcId="{715D0A63-7D5A-B04C-812B-B6213AA70C67}" destId="{DC5D4695-6588-CF43-8493-F116724B7760}" srcOrd="1" destOrd="0" parTransId="{D7BCB2C6-4E4E-5246-BF21-053E3B9ADCD8}" sibTransId="{14DDA738-B409-834D-B358-AFB2A89D6C41}"/>
    <dgm:cxn modelId="{67A585E1-917A-A646-94EF-C642D092F1E9}" srcId="{715D0A63-7D5A-B04C-812B-B6213AA70C67}" destId="{171D136F-BE27-BE4A-B851-A6900B1D05E5}" srcOrd="0" destOrd="0" parTransId="{04152916-AE35-0845-A9FB-27D04BD06D0F}" sibTransId="{2933A380-315B-BC46-A885-A74A7F2CD3B1}"/>
    <dgm:cxn modelId="{91F0ABE7-50C5-374E-BE05-20E5EAEA4447}" type="presOf" srcId="{171D136F-BE27-BE4A-B851-A6900B1D05E5}" destId="{974B4464-87EC-5844-8C7E-5A3D7B383B37}" srcOrd="0" destOrd="0" presId="urn:microsoft.com/office/officeart/2005/8/layout/venn3"/>
    <dgm:cxn modelId="{CD4448E6-37F2-154D-8EFA-82CA35638F4A}" type="presParOf" srcId="{2C01AB8F-D8C3-3046-8143-D8598EC9D168}" destId="{974B4464-87EC-5844-8C7E-5A3D7B383B37}" srcOrd="0" destOrd="0" presId="urn:microsoft.com/office/officeart/2005/8/layout/venn3"/>
    <dgm:cxn modelId="{06DDFBD7-5920-FF4D-B15C-1C833062BBF8}" type="presParOf" srcId="{2C01AB8F-D8C3-3046-8143-D8598EC9D168}" destId="{6258322C-4769-3843-87D6-CD8165A00D42}" srcOrd="1" destOrd="0" presId="urn:microsoft.com/office/officeart/2005/8/layout/venn3"/>
    <dgm:cxn modelId="{D2250499-8A78-DA4F-8552-E07559A12731}" type="presParOf" srcId="{2C01AB8F-D8C3-3046-8143-D8598EC9D168}" destId="{E9402393-7F74-B341-814B-571BE90CFF92}" srcOrd="2" destOrd="0" presId="urn:microsoft.com/office/officeart/2005/8/layout/venn3"/>
    <dgm:cxn modelId="{0C40BEED-E4E8-CF46-8117-2F604A6AA3E7}" type="presParOf" srcId="{2C01AB8F-D8C3-3046-8143-D8598EC9D168}" destId="{E7001DDC-6C34-2444-9A39-D2C5D5AEEFC6}" srcOrd="3" destOrd="0" presId="urn:microsoft.com/office/officeart/2005/8/layout/venn3"/>
    <dgm:cxn modelId="{39744D37-FD11-2548-8C30-A3840F5CB8B0}" type="presParOf" srcId="{2C01AB8F-D8C3-3046-8143-D8598EC9D168}" destId="{1652013A-4FCA-0445-ABE1-2DA3655ACB84}" srcOrd="4" destOrd="0" presId="urn:microsoft.com/office/officeart/2005/8/layout/venn3"/>
    <dgm:cxn modelId="{069EC52C-EAC3-C84E-A213-86903807455B}" type="presParOf" srcId="{2C01AB8F-D8C3-3046-8143-D8598EC9D168}" destId="{B3AA707F-E012-0543-BC4C-A8A878DFED0D}" srcOrd="5" destOrd="0" presId="urn:microsoft.com/office/officeart/2005/8/layout/venn3"/>
    <dgm:cxn modelId="{81B1FE60-905E-014F-AD82-C09E0550DFA3}" type="presParOf" srcId="{2C01AB8F-D8C3-3046-8143-D8598EC9D168}" destId="{E701CF91-03F6-5149-93E5-3BBEB58B453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5D0A63-7D5A-B04C-812B-B6213AA70C67}" type="doc">
      <dgm:prSet loTypeId="urn:microsoft.com/office/officeart/2005/8/layout/venn3" loCatId="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1D136F-BE27-BE4A-B851-A6900B1D05E5}">
      <dgm:prSet phldrT="[Text]" custT="1"/>
      <dgm:spPr/>
      <dgm:t>
        <a:bodyPr lIns="9144" rIns="9144" bIns="9144"/>
        <a:lstStyle/>
        <a:p>
          <a:r>
            <a:rPr lang="en-US" sz="1650" dirty="0"/>
            <a:t>Masculinity</a:t>
          </a:r>
        </a:p>
      </dgm:t>
    </dgm:pt>
    <dgm:pt modelId="{04152916-AE35-0845-A9FB-27D04BD06D0F}" type="parTrans" cxnId="{67A585E1-917A-A646-94EF-C642D092F1E9}">
      <dgm:prSet/>
      <dgm:spPr/>
      <dgm:t>
        <a:bodyPr/>
        <a:lstStyle/>
        <a:p>
          <a:endParaRPr lang="en-US" sz="1650"/>
        </a:p>
      </dgm:t>
    </dgm:pt>
    <dgm:pt modelId="{2933A380-315B-BC46-A885-A74A7F2CD3B1}" type="sibTrans" cxnId="{67A585E1-917A-A646-94EF-C642D092F1E9}">
      <dgm:prSet/>
      <dgm:spPr/>
      <dgm:t>
        <a:bodyPr/>
        <a:lstStyle/>
        <a:p>
          <a:endParaRPr lang="en-US" sz="1650"/>
        </a:p>
      </dgm:t>
    </dgm:pt>
    <dgm:pt modelId="{DC5D4695-6588-CF43-8493-F116724B7760}">
      <dgm:prSet phldrT="[Text]" custT="1"/>
      <dgm:spPr/>
      <dgm:t>
        <a:bodyPr lIns="9144" rIns="9144" bIns="9144"/>
        <a:lstStyle/>
        <a:p>
          <a:r>
            <a:rPr lang="en-US" sz="1800" dirty="0"/>
            <a:t>Femininity</a:t>
          </a:r>
        </a:p>
      </dgm:t>
    </dgm:pt>
    <dgm:pt modelId="{D7BCB2C6-4E4E-5246-BF21-053E3B9ADCD8}" type="parTrans" cxnId="{4AF8A0AA-6275-4A44-99DE-C3E5A8C04B1B}">
      <dgm:prSet/>
      <dgm:spPr/>
      <dgm:t>
        <a:bodyPr/>
        <a:lstStyle/>
        <a:p>
          <a:endParaRPr lang="en-US" sz="1650"/>
        </a:p>
      </dgm:t>
    </dgm:pt>
    <dgm:pt modelId="{14DDA738-B409-834D-B358-AFB2A89D6C41}" type="sibTrans" cxnId="{4AF8A0AA-6275-4A44-99DE-C3E5A8C04B1B}">
      <dgm:prSet/>
      <dgm:spPr/>
      <dgm:t>
        <a:bodyPr/>
        <a:lstStyle/>
        <a:p>
          <a:endParaRPr lang="en-US" sz="1650"/>
        </a:p>
      </dgm:t>
    </dgm:pt>
    <dgm:pt modelId="{42D1ECAA-2572-6249-A5DD-E5225FCDDD9D}">
      <dgm:prSet phldrT="[Text]" custT="1"/>
      <dgm:spPr/>
      <dgm:t>
        <a:bodyPr lIns="9144" rIns="9144" bIns="9144"/>
        <a:lstStyle/>
        <a:p>
          <a:r>
            <a:rPr lang="en-US" sz="1650" dirty="0"/>
            <a:t>Androgyny</a:t>
          </a:r>
        </a:p>
      </dgm:t>
    </dgm:pt>
    <dgm:pt modelId="{5A80DB18-70B8-8D47-BA0E-5CE0A1264D0C}" type="parTrans" cxnId="{30049665-45FF-EB49-9632-B7616B5300D6}">
      <dgm:prSet/>
      <dgm:spPr/>
      <dgm:t>
        <a:bodyPr/>
        <a:lstStyle/>
        <a:p>
          <a:endParaRPr lang="en-US" sz="1650"/>
        </a:p>
      </dgm:t>
    </dgm:pt>
    <dgm:pt modelId="{75526D97-7FB2-4B44-8194-2A477C9A14CF}" type="sibTrans" cxnId="{30049665-45FF-EB49-9632-B7616B5300D6}">
      <dgm:prSet/>
      <dgm:spPr/>
      <dgm:t>
        <a:bodyPr/>
        <a:lstStyle/>
        <a:p>
          <a:endParaRPr lang="en-US" sz="1650"/>
        </a:p>
      </dgm:t>
    </dgm:pt>
    <dgm:pt modelId="{2C01AB8F-D8C3-3046-8143-D8598EC9D168}" type="pres">
      <dgm:prSet presAssocID="{715D0A63-7D5A-B04C-812B-B6213AA70C67}" presName="Name0" presStyleCnt="0">
        <dgm:presLayoutVars>
          <dgm:dir/>
          <dgm:resizeHandles val="exact"/>
        </dgm:presLayoutVars>
      </dgm:prSet>
      <dgm:spPr/>
    </dgm:pt>
    <dgm:pt modelId="{974B4464-87EC-5844-8C7E-5A3D7B383B37}" type="pres">
      <dgm:prSet presAssocID="{171D136F-BE27-BE4A-B851-A6900B1D05E5}" presName="Name5" presStyleLbl="vennNode1" presStyleIdx="0" presStyleCnt="3" custAng="21300894" custScaleX="57911" custScaleY="57992" custLinFactX="11151" custLinFactNeighborX="100000" custLinFactNeighborY="33374">
        <dgm:presLayoutVars>
          <dgm:bulletEnabled val="1"/>
        </dgm:presLayoutVars>
      </dgm:prSet>
      <dgm:spPr/>
    </dgm:pt>
    <dgm:pt modelId="{6258322C-4769-3843-87D6-CD8165A00D42}" type="pres">
      <dgm:prSet presAssocID="{2933A380-315B-BC46-A885-A74A7F2CD3B1}" presName="space" presStyleCnt="0"/>
      <dgm:spPr/>
    </dgm:pt>
    <dgm:pt modelId="{E9402393-7F74-B341-814B-571BE90CFF92}" type="pres">
      <dgm:prSet presAssocID="{DC5D4695-6588-CF43-8493-F116724B7760}" presName="Name5" presStyleLbl="vennNode1" presStyleIdx="1" presStyleCnt="3" custAng="21043415" custScaleX="57911" custScaleY="57992" custLinFactX="-21551" custLinFactNeighborX="-100000" custLinFactNeighborY="-11655">
        <dgm:presLayoutVars>
          <dgm:bulletEnabled val="1"/>
        </dgm:presLayoutVars>
      </dgm:prSet>
      <dgm:spPr/>
    </dgm:pt>
    <dgm:pt modelId="{E7001DDC-6C34-2444-9A39-D2C5D5AEEFC6}" type="pres">
      <dgm:prSet presAssocID="{14DDA738-B409-834D-B358-AFB2A89D6C41}" presName="space" presStyleCnt="0"/>
      <dgm:spPr/>
    </dgm:pt>
    <dgm:pt modelId="{1652013A-4FCA-0445-ABE1-2DA3655ACB84}" type="pres">
      <dgm:prSet presAssocID="{42D1ECAA-2572-6249-A5DD-E5225FCDDD9D}" presName="Name5" presStyleLbl="vennNode1" presStyleIdx="2" presStyleCnt="3" custAng="657925" custScaleX="57911" custScaleY="57992" custLinFactNeighborX="-93592" custLinFactNeighborY="-10965">
        <dgm:presLayoutVars>
          <dgm:bulletEnabled val="1"/>
        </dgm:presLayoutVars>
      </dgm:prSet>
      <dgm:spPr/>
    </dgm:pt>
  </dgm:ptLst>
  <dgm:cxnLst>
    <dgm:cxn modelId="{26AD7306-AE29-2F4E-8A13-744B7838B2AD}" type="presOf" srcId="{42D1ECAA-2572-6249-A5DD-E5225FCDDD9D}" destId="{1652013A-4FCA-0445-ABE1-2DA3655ACB84}" srcOrd="0" destOrd="0" presId="urn:microsoft.com/office/officeart/2005/8/layout/venn3"/>
    <dgm:cxn modelId="{30049665-45FF-EB49-9632-B7616B5300D6}" srcId="{715D0A63-7D5A-B04C-812B-B6213AA70C67}" destId="{42D1ECAA-2572-6249-A5DD-E5225FCDDD9D}" srcOrd="2" destOrd="0" parTransId="{5A80DB18-70B8-8D47-BA0E-5CE0A1264D0C}" sibTransId="{75526D97-7FB2-4B44-8194-2A477C9A14CF}"/>
    <dgm:cxn modelId="{8E6F766D-A972-7643-9FBC-5DCFAC4E35AF}" type="presOf" srcId="{715D0A63-7D5A-B04C-812B-B6213AA70C67}" destId="{2C01AB8F-D8C3-3046-8143-D8598EC9D168}" srcOrd="0" destOrd="0" presId="urn:microsoft.com/office/officeart/2005/8/layout/venn3"/>
    <dgm:cxn modelId="{FEE7A68B-D6D5-AC4C-B637-7645BB7B8033}" type="presOf" srcId="{DC5D4695-6588-CF43-8493-F116724B7760}" destId="{E9402393-7F74-B341-814B-571BE90CFF92}" srcOrd="0" destOrd="0" presId="urn:microsoft.com/office/officeart/2005/8/layout/venn3"/>
    <dgm:cxn modelId="{4AF8A0AA-6275-4A44-99DE-C3E5A8C04B1B}" srcId="{715D0A63-7D5A-B04C-812B-B6213AA70C67}" destId="{DC5D4695-6588-CF43-8493-F116724B7760}" srcOrd="1" destOrd="0" parTransId="{D7BCB2C6-4E4E-5246-BF21-053E3B9ADCD8}" sibTransId="{14DDA738-B409-834D-B358-AFB2A89D6C41}"/>
    <dgm:cxn modelId="{67A585E1-917A-A646-94EF-C642D092F1E9}" srcId="{715D0A63-7D5A-B04C-812B-B6213AA70C67}" destId="{171D136F-BE27-BE4A-B851-A6900B1D05E5}" srcOrd="0" destOrd="0" parTransId="{04152916-AE35-0845-A9FB-27D04BD06D0F}" sibTransId="{2933A380-315B-BC46-A885-A74A7F2CD3B1}"/>
    <dgm:cxn modelId="{91F0ABE7-50C5-374E-BE05-20E5EAEA4447}" type="presOf" srcId="{171D136F-BE27-BE4A-B851-A6900B1D05E5}" destId="{974B4464-87EC-5844-8C7E-5A3D7B383B37}" srcOrd="0" destOrd="0" presId="urn:microsoft.com/office/officeart/2005/8/layout/venn3"/>
    <dgm:cxn modelId="{CD4448E6-37F2-154D-8EFA-82CA35638F4A}" type="presParOf" srcId="{2C01AB8F-D8C3-3046-8143-D8598EC9D168}" destId="{974B4464-87EC-5844-8C7E-5A3D7B383B37}" srcOrd="0" destOrd="0" presId="urn:microsoft.com/office/officeart/2005/8/layout/venn3"/>
    <dgm:cxn modelId="{06DDFBD7-5920-FF4D-B15C-1C833062BBF8}" type="presParOf" srcId="{2C01AB8F-D8C3-3046-8143-D8598EC9D168}" destId="{6258322C-4769-3843-87D6-CD8165A00D42}" srcOrd="1" destOrd="0" presId="urn:microsoft.com/office/officeart/2005/8/layout/venn3"/>
    <dgm:cxn modelId="{D2250499-8A78-DA4F-8552-E07559A12731}" type="presParOf" srcId="{2C01AB8F-D8C3-3046-8143-D8598EC9D168}" destId="{E9402393-7F74-B341-814B-571BE90CFF92}" srcOrd="2" destOrd="0" presId="urn:microsoft.com/office/officeart/2005/8/layout/venn3"/>
    <dgm:cxn modelId="{0C40BEED-E4E8-CF46-8117-2F604A6AA3E7}" type="presParOf" srcId="{2C01AB8F-D8C3-3046-8143-D8598EC9D168}" destId="{E7001DDC-6C34-2444-9A39-D2C5D5AEEFC6}" srcOrd="3" destOrd="0" presId="urn:microsoft.com/office/officeart/2005/8/layout/venn3"/>
    <dgm:cxn modelId="{39744D37-FD11-2548-8C30-A3840F5CB8B0}" type="presParOf" srcId="{2C01AB8F-D8C3-3046-8143-D8598EC9D168}" destId="{1652013A-4FCA-0445-ABE1-2DA3655ACB84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8940A4-B91C-DE4C-94CC-20DA264CF109}" type="doc">
      <dgm:prSet loTypeId="urn:microsoft.com/office/officeart/2005/8/layout/radial1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B3E275-D62B-1045-BF2B-54031A6CDEF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Boundaries</a:t>
          </a:r>
        </a:p>
      </dgm:t>
    </dgm:pt>
    <dgm:pt modelId="{4F97CF3D-ECFE-1944-B787-DD1D3459131A}" type="parTrans" cxnId="{3E7D7A12-627D-AF4B-8EE5-333878EA4282}">
      <dgm:prSet/>
      <dgm:spPr/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E23C01C9-CC29-274B-8B2B-B114DFB3C855}" type="sibTrans" cxnId="{3E7D7A12-627D-AF4B-8EE5-333878EA4282}">
      <dgm:prSet/>
      <dgm:spPr/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F8253285-E2D4-E84A-981E-6C992F2C3081}">
      <dgm:prSet phldrT="[Text]" custT="1"/>
      <dgm:spPr>
        <a:ln>
          <a:solidFill>
            <a:schemeClr val="tx1"/>
          </a:solidFill>
        </a:ln>
      </dgm:spPr>
      <dgm:t>
        <a:bodyPr lIns="0" tIns="0" rIns="0" bIns="0"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Trust</a:t>
          </a:r>
        </a:p>
      </dgm:t>
    </dgm:pt>
    <dgm:pt modelId="{B334E2C0-1ACA-8043-B65A-66918FC12B4C}" type="parTrans" cxnId="{268DDF6C-0109-F745-A6D9-FCE99BE1A1B1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FBE1F2AA-9777-AC48-A219-7B9F335A31E7}" type="sibTrans" cxnId="{268DDF6C-0109-F745-A6D9-FCE99BE1A1B1}">
      <dgm:prSet/>
      <dgm:spPr/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322FA21D-DF2C-064B-A100-8A3ACF1E7777}">
      <dgm:prSet phldrT="[Text]" custT="1"/>
      <dgm:spPr>
        <a:ln>
          <a:solidFill>
            <a:schemeClr val="tx1"/>
          </a:solidFill>
        </a:ln>
      </dgm:spPr>
      <dgm:t>
        <a:bodyPr lIns="0" tIns="0" rIns="0" bIns="0"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Self-Care</a:t>
          </a:r>
        </a:p>
      </dgm:t>
    </dgm:pt>
    <dgm:pt modelId="{2A8EA2C0-7A60-224F-8C85-886C1B8EEF71}" type="parTrans" cxnId="{3BDA7661-F061-6147-BDBE-C86AAA858A6F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76A7676C-12CA-5B46-AD5B-708C36EEC6C9}" type="sibTrans" cxnId="{3BDA7661-F061-6147-BDBE-C86AAA858A6F}">
      <dgm:prSet/>
      <dgm:spPr/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0A95FB1D-3BB8-5740-9485-CD3CAE3B2469}">
      <dgm:prSet phldrT="[Text]" custT="1"/>
      <dgm:spPr>
        <a:ln>
          <a:solidFill>
            <a:schemeClr val="tx1"/>
          </a:solidFill>
        </a:ln>
      </dgm:spPr>
      <dgm:t>
        <a:bodyPr lIns="0" tIns="0" rIns="0" bIns="0"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Shared</a:t>
          </a:r>
          <a:br>
            <a:rPr lang="en-US" sz="1800" b="1" dirty="0">
              <a:solidFill>
                <a:schemeClr val="tx1"/>
              </a:solidFill>
            </a:rPr>
          </a:br>
          <a:r>
            <a:rPr lang="en-US" sz="1800" b="1" dirty="0">
              <a:solidFill>
                <a:schemeClr val="tx1"/>
              </a:solidFill>
            </a:rPr>
            <a:t>Responsibility</a:t>
          </a:r>
        </a:p>
      </dgm:t>
    </dgm:pt>
    <dgm:pt modelId="{E0A4AE47-75CF-0A4A-946C-5F729FB9A57C}" type="parTrans" cxnId="{C20DD5FA-5197-304C-A209-6C237C50F314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63C1DED7-D67A-C04E-A20E-0BE4F3308506}" type="sibTrans" cxnId="{C20DD5FA-5197-304C-A209-6C237C50F314}">
      <dgm:prSet/>
      <dgm:spPr/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63ED7D32-F158-2744-8A6A-BB1D185533F3}">
      <dgm:prSet phldrT="[Text]" custT="1"/>
      <dgm:spPr>
        <a:ln>
          <a:solidFill>
            <a:schemeClr val="tx1"/>
          </a:solidFill>
        </a:ln>
      </dgm:spPr>
      <dgm:t>
        <a:bodyPr lIns="0" tIns="0" rIns="0" bIns="0" anchor="ctr" anchorCtr="0"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Open</a:t>
          </a:r>
          <a:br>
            <a:rPr lang="en-US" sz="1800" b="1" dirty="0">
              <a:solidFill>
                <a:schemeClr val="tx1"/>
              </a:solidFill>
            </a:rPr>
          </a:br>
          <a:r>
            <a:rPr lang="en-US" sz="1800" b="1" dirty="0">
              <a:solidFill>
                <a:schemeClr val="tx1"/>
              </a:solidFill>
            </a:rPr>
            <a:t>Communication</a:t>
          </a:r>
        </a:p>
      </dgm:t>
    </dgm:pt>
    <dgm:pt modelId="{070DA978-7867-234D-AC6D-E68096D42EAB}" type="parTrans" cxnId="{E761F43D-1C8C-F548-83CD-F8931E764AFB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467D1E67-C005-6441-AB1F-05BCD0C8A236}" type="sibTrans" cxnId="{E761F43D-1C8C-F548-83CD-F8931E764AFB}">
      <dgm:prSet/>
      <dgm:spPr/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DF6CF507-55A2-E44D-96F4-07773ECDA3A1}">
      <dgm:prSet custT="1"/>
      <dgm:spPr>
        <a:ln>
          <a:solidFill>
            <a:schemeClr val="tx1"/>
          </a:solidFill>
        </a:ln>
      </dgm:spPr>
      <dgm:t>
        <a:bodyPr lIns="0" tIns="0" rIns="0" bIns="0"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Consent</a:t>
          </a:r>
        </a:p>
      </dgm:t>
    </dgm:pt>
    <dgm:pt modelId="{A39B5848-5249-9441-BB42-9D17AA2B60A8}" type="parTrans" cxnId="{59D86FE1-D2BD-F24B-A3A8-C3F3F94CA070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A89F1261-ACAC-ED43-8B15-4258B0B10DAF}" type="sibTrans" cxnId="{59D86FE1-D2BD-F24B-A3A8-C3F3F94CA070}">
      <dgm:prSet/>
      <dgm:spPr/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005E2038-65B7-7540-8CFD-57DCF4863225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 lIns="0" tIns="0" rIns="0" bIns="0"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Honesty</a:t>
          </a:r>
        </a:p>
      </dgm:t>
    </dgm:pt>
    <dgm:pt modelId="{D20B9177-233A-164E-B0DF-395B665454AB}" type="parTrans" cxnId="{EE50E628-A753-4B4C-AFA2-B54C2165E260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24DCF58A-C3F2-C044-BAF1-D8DA1E15856D}" type="sibTrans" cxnId="{EE50E628-A753-4B4C-AFA2-B54C2165E260}">
      <dgm:prSet/>
      <dgm:spPr/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F06F8BCB-4F33-754B-B5DB-73D9C4B196A8}">
      <dgm:prSet custT="1"/>
      <dgm:spPr>
        <a:ln>
          <a:solidFill>
            <a:schemeClr val="tx1"/>
          </a:solidFill>
        </a:ln>
      </dgm:spPr>
      <dgm:t>
        <a:bodyPr lIns="0" tIns="0" rIns="0" bIns="0"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Support</a:t>
          </a:r>
        </a:p>
      </dgm:t>
    </dgm:pt>
    <dgm:pt modelId="{016406E8-3035-8747-B3E7-9B5573BD47AB}" type="parTrans" cxnId="{D617F093-7C0F-D34D-BA1A-21A3FEBDC9B4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76AD9292-C890-704B-A5DF-5A23F43C08CA}" type="sibTrans" cxnId="{D617F093-7C0F-D34D-BA1A-21A3FEBDC9B4}">
      <dgm:prSet/>
      <dgm:spPr/>
      <dgm:t>
        <a:bodyPr/>
        <a:lstStyle/>
        <a:p>
          <a:pPr algn="ctr"/>
          <a:endParaRPr lang="en-US" sz="1800" b="1">
            <a:solidFill>
              <a:schemeClr val="tx1"/>
            </a:solidFill>
          </a:endParaRPr>
        </a:p>
      </dgm:t>
    </dgm:pt>
    <dgm:pt modelId="{0ABFAEC1-AEB6-CB46-937F-54EC6C775B2E}" type="pres">
      <dgm:prSet presAssocID="{0D8940A4-B91C-DE4C-94CC-20DA264CF1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FF08DE-4CAF-6443-90BA-491C7F3E9AF6}" type="pres">
      <dgm:prSet presAssocID="{FFB3E275-D62B-1045-BF2B-54031A6CDEF9}" presName="centerShape" presStyleLbl="node0" presStyleIdx="0" presStyleCnt="1" custScaleX="214443" custScaleY="144325"/>
      <dgm:spPr/>
    </dgm:pt>
    <dgm:pt modelId="{E13FBD8C-D739-6445-A4F4-943D66AAFB0E}" type="pres">
      <dgm:prSet presAssocID="{B334E2C0-1ACA-8043-B65A-66918FC12B4C}" presName="Name9" presStyleLbl="parChTrans1D2" presStyleIdx="0" presStyleCnt="7"/>
      <dgm:spPr/>
    </dgm:pt>
    <dgm:pt modelId="{AF56A3C6-8CA8-2B40-B0AD-AC75E7446ACD}" type="pres">
      <dgm:prSet presAssocID="{B334E2C0-1ACA-8043-B65A-66918FC12B4C}" presName="connTx" presStyleLbl="parChTrans1D2" presStyleIdx="0" presStyleCnt="7"/>
      <dgm:spPr/>
    </dgm:pt>
    <dgm:pt modelId="{C05B4639-A91D-0A48-B4D1-C1358155F532}" type="pres">
      <dgm:prSet presAssocID="{F8253285-E2D4-E84A-981E-6C992F2C3081}" presName="node" presStyleLbl="node1" presStyleIdx="0" presStyleCnt="7" custScaleX="181040">
        <dgm:presLayoutVars>
          <dgm:bulletEnabled val="1"/>
        </dgm:presLayoutVars>
      </dgm:prSet>
      <dgm:spPr/>
    </dgm:pt>
    <dgm:pt modelId="{14CCF989-1B35-7F40-AB8D-6C93BD5B7CEF}" type="pres">
      <dgm:prSet presAssocID="{2A8EA2C0-7A60-224F-8C85-886C1B8EEF71}" presName="Name9" presStyleLbl="parChTrans1D2" presStyleIdx="1" presStyleCnt="7"/>
      <dgm:spPr/>
    </dgm:pt>
    <dgm:pt modelId="{225442F0-70A4-C748-8D8E-19AE5F28E858}" type="pres">
      <dgm:prSet presAssocID="{2A8EA2C0-7A60-224F-8C85-886C1B8EEF71}" presName="connTx" presStyleLbl="parChTrans1D2" presStyleIdx="1" presStyleCnt="7"/>
      <dgm:spPr/>
    </dgm:pt>
    <dgm:pt modelId="{7F65D4F1-CCED-074A-AB59-2BE23BCAD705}" type="pres">
      <dgm:prSet presAssocID="{322FA21D-DF2C-064B-A100-8A3ACF1E7777}" presName="node" presStyleLbl="node1" presStyleIdx="1" presStyleCnt="7" custScaleX="181040" custRadScaleRad="156431" custRadScaleInc="51361">
        <dgm:presLayoutVars>
          <dgm:bulletEnabled val="1"/>
        </dgm:presLayoutVars>
      </dgm:prSet>
      <dgm:spPr/>
    </dgm:pt>
    <dgm:pt modelId="{CDA348D3-E270-1443-9C31-D8342710B2FB}" type="pres">
      <dgm:prSet presAssocID="{E0A4AE47-75CF-0A4A-946C-5F729FB9A57C}" presName="Name9" presStyleLbl="parChTrans1D2" presStyleIdx="2" presStyleCnt="7"/>
      <dgm:spPr/>
    </dgm:pt>
    <dgm:pt modelId="{E7AE9F6E-2A89-9F43-9944-9A847921E6BD}" type="pres">
      <dgm:prSet presAssocID="{E0A4AE47-75CF-0A4A-946C-5F729FB9A57C}" presName="connTx" presStyleLbl="parChTrans1D2" presStyleIdx="2" presStyleCnt="7"/>
      <dgm:spPr/>
    </dgm:pt>
    <dgm:pt modelId="{9AF39501-7691-B04C-86ED-02B061F3FA85}" type="pres">
      <dgm:prSet presAssocID="{0A95FB1D-3BB8-5740-9485-CD3CAE3B2469}" presName="node" presStyleLbl="node1" presStyleIdx="2" presStyleCnt="7" custScaleX="181040" custScaleY="100085" custRadScaleRad="167567" custRadScaleInc="-17631">
        <dgm:presLayoutVars>
          <dgm:bulletEnabled val="1"/>
        </dgm:presLayoutVars>
      </dgm:prSet>
      <dgm:spPr/>
    </dgm:pt>
    <dgm:pt modelId="{589DDC84-1F92-1A44-B72E-699A5AC7496D}" type="pres">
      <dgm:prSet presAssocID="{070DA978-7867-234D-AC6D-E68096D42EAB}" presName="Name9" presStyleLbl="parChTrans1D2" presStyleIdx="3" presStyleCnt="7"/>
      <dgm:spPr/>
    </dgm:pt>
    <dgm:pt modelId="{D608F384-A8FB-B246-8A01-C5075094B615}" type="pres">
      <dgm:prSet presAssocID="{070DA978-7867-234D-AC6D-E68096D42EAB}" presName="connTx" presStyleLbl="parChTrans1D2" presStyleIdx="3" presStyleCnt="7"/>
      <dgm:spPr/>
    </dgm:pt>
    <dgm:pt modelId="{6236353B-3998-734D-86E8-9992887EA7EE}" type="pres">
      <dgm:prSet presAssocID="{63ED7D32-F158-2744-8A6A-BB1D185533F3}" presName="node" presStyleLbl="node1" presStyleIdx="3" presStyleCnt="7" custScaleX="181040" custRadScaleRad="118326" custRadScaleInc="-44188">
        <dgm:presLayoutVars>
          <dgm:bulletEnabled val="1"/>
        </dgm:presLayoutVars>
      </dgm:prSet>
      <dgm:spPr/>
    </dgm:pt>
    <dgm:pt modelId="{453445AA-CD1F-8E4D-8DA8-27934D29ED34}" type="pres">
      <dgm:prSet presAssocID="{A39B5848-5249-9441-BB42-9D17AA2B60A8}" presName="Name9" presStyleLbl="parChTrans1D2" presStyleIdx="4" presStyleCnt="7"/>
      <dgm:spPr/>
    </dgm:pt>
    <dgm:pt modelId="{9A364452-7BF4-7646-BAA8-D274A2A4CD71}" type="pres">
      <dgm:prSet presAssocID="{A39B5848-5249-9441-BB42-9D17AA2B60A8}" presName="connTx" presStyleLbl="parChTrans1D2" presStyleIdx="4" presStyleCnt="7"/>
      <dgm:spPr/>
    </dgm:pt>
    <dgm:pt modelId="{BDC0E142-E3D9-C44D-A65E-16EB1B0B8D8D}" type="pres">
      <dgm:prSet presAssocID="{DF6CF507-55A2-E44D-96F4-07773ECDA3A1}" presName="node" presStyleLbl="node1" presStyleIdx="4" presStyleCnt="7" custScaleX="181040" custRadScaleRad="119949" custRadScaleInc="48132">
        <dgm:presLayoutVars>
          <dgm:bulletEnabled val="1"/>
        </dgm:presLayoutVars>
      </dgm:prSet>
      <dgm:spPr/>
    </dgm:pt>
    <dgm:pt modelId="{076FC813-5DF9-B34B-BD71-036D5439179F}" type="pres">
      <dgm:prSet presAssocID="{D20B9177-233A-164E-B0DF-395B665454AB}" presName="Name9" presStyleLbl="parChTrans1D2" presStyleIdx="5" presStyleCnt="7"/>
      <dgm:spPr/>
    </dgm:pt>
    <dgm:pt modelId="{7978F1FE-8DD4-EF42-8BC2-106F7E172695}" type="pres">
      <dgm:prSet presAssocID="{D20B9177-233A-164E-B0DF-395B665454AB}" presName="connTx" presStyleLbl="parChTrans1D2" presStyleIdx="5" presStyleCnt="7"/>
      <dgm:spPr/>
    </dgm:pt>
    <dgm:pt modelId="{7B0F6271-5764-4F46-88CC-B0C1E57A3D4C}" type="pres">
      <dgm:prSet presAssocID="{005E2038-65B7-7540-8CFD-57DCF4863225}" presName="node" presStyleLbl="node1" presStyleIdx="5" presStyleCnt="7" custScaleX="181040" custRadScaleRad="162676" custRadScaleInc="16651">
        <dgm:presLayoutVars>
          <dgm:bulletEnabled val="1"/>
        </dgm:presLayoutVars>
      </dgm:prSet>
      <dgm:spPr/>
    </dgm:pt>
    <dgm:pt modelId="{3DD1921D-8DF3-004E-A0A5-DB97F02430BB}" type="pres">
      <dgm:prSet presAssocID="{016406E8-3035-8747-B3E7-9B5573BD47AB}" presName="Name9" presStyleLbl="parChTrans1D2" presStyleIdx="6" presStyleCnt="7"/>
      <dgm:spPr/>
    </dgm:pt>
    <dgm:pt modelId="{C462A754-F25C-2842-89BB-3EAF06784D2D}" type="pres">
      <dgm:prSet presAssocID="{016406E8-3035-8747-B3E7-9B5573BD47AB}" presName="connTx" presStyleLbl="parChTrans1D2" presStyleIdx="6" presStyleCnt="7"/>
      <dgm:spPr/>
    </dgm:pt>
    <dgm:pt modelId="{BCB70A1E-7C45-A444-8A4F-435ABF363DB8}" type="pres">
      <dgm:prSet presAssocID="{F06F8BCB-4F33-754B-B5DB-73D9C4B196A8}" presName="node" presStyleLbl="node1" presStyleIdx="6" presStyleCnt="7" custScaleX="181040" custRadScaleRad="171470" custRadScaleInc="-54264">
        <dgm:presLayoutVars>
          <dgm:bulletEnabled val="1"/>
        </dgm:presLayoutVars>
      </dgm:prSet>
      <dgm:spPr/>
    </dgm:pt>
  </dgm:ptLst>
  <dgm:cxnLst>
    <dgm:cxn modelId="{8ED7E204-A2E6-9441-BA06-74D649582950}" type="presOf" srcId="{070DA978-7867-234D-AC6D-E68096D42EAB}" destId="{D608F384-A8FB-B246-8A01-C5075094B615}" srcOrd="1" destOrd="0" presId="urn:microsoft.com/office/officeart/2005/8/layout/radial1"/>
    <dgm:cxn modelId="{3E7D7A12-627D-AF4B-8EE5-333878EA4282}" srcId="{0D8940A4-B91C-DE4C-94CC-20DA264CF109}" destId="{FFB3E275-D62B-1045-BF2B-54031A6CDEF9}" srcOrd="0" destOrd="0" parTransId="{4F97CF3D-ECFE-1944-B787-DD1D3459131A}" sibTransId="{E23C01C9-CC29-274B-8B2B-B114DFB3C855}"/>
    <dgm:cxn modelId="{82AE3F27-FE91-274A-A5E2-375DAAC5D120}" type="presOf" srcId="{A39B5848-5249-9441-BB42-9D17AA2B60A8}" destId="{453445AA-CD1F-8E4D-8DA8-27934D29ED34}" srcOrd="0" destOrd="0" presId="urn:microsoft.com/office/officeart/2005/8/layout/radial1"/>
    <dgm:cxn modelId="{30057927-A1EA-7542-9D3F-BC8DE6D02D27}" type="presOf" srcId="{B334E2C0-1ACA-8043-B65A-66918FC12B4C}" destId="{AF56A3C6-8CA8-2B40-B0AD-AC75E7446ACD}" srcOrd="1" destOrd="0" presId="urn:microsoft.com/office/officeart/2005/8/layout/radial1"/>
    <dgm:cxn modelId="{EE50E628-A753-4B4C-AFA2-B54C2165E260}" srcId="{FFB3E275-D62B-1045-BF2B-54031A6CDEF9}" destId="{005E2038-65B7-7540-8CFD-57DCF4863225}" srcOrd="5" destOrd="0" parTransId="{D20B9177-233A-164E-B0DF-395B665454AB}" sibTransId="{24DCF58A-C3F2-C044-BAF1-D8DA1E15856D}"/>
    <dgm:cxn modelId="{5756393A-2253-DC4D-A2EF-56EDBA9E59DD}" type="presOf" srcId="{0A95FB1D-3BB8-5740-9485-CD3CAE3B2469}" destId="{9AF39501-7691-B04C-86ED-02B061F3FA85}" srcOrd="0" destOrd="0" presId="urn:microsoft.com/office/officeart/2005/8/layout/radial1"/>
    <dgm:cxn modelId="{F8D03F3A-EC0B-A747-8D67-05543FCBB363}" type="presOf" srcId="{F06F8BCB-4F33-754B-B5DB-73D9C4B196A8}" destId="{BCB70A1E-7C45-A444-8A4F-435ABF363DB8}" srcOrd="0" destOrd="0" presId="urn:microsoft.com/office/officeart/2005/8/layout/radial1"/>
    <dgm:cxn modelId="{4F49773A-CA25-5C49-9E6E-8E39358BC675}" type="presOf" srcId="{070DA978-7867-234D-AC6D-E68096D42EAB}" destId="{589DDC84-1F92-1A44-B72E-699A5AC7496D}" srcOrd="0" destOrd="0" presId="urn:microsoft.com/office/officeart/2005/8/layout/radial1"/>
    <dgm:cxn modelId="{AF20F03D-2370-D54F-8155-01310C6AC67E}" type="presOf" srcId="{2A8EA2C0-7A60-224F-8C85-886C1B8EEF71}" destId="{225442F0-70A4-C748-8D8E-19AE5F28E858}" srcOrd="1" destOrd="0" presId="urn:microsoft.com/office/officeart/2005/8/layout/radial1"/>
    <dgm:cxn modelId="{E761F43D-1C8C-F548-83CD-F8931E764AFB}" srcId="{FFB3E275-D62B-1045-BF2B-54031A6CDEF9}" destId="{63ED7D32-F158-2744-8A6A-BB1D185533F3}" srcOrd="3" destOrd="0" parTransId="{070DA978-7867-234D-AC6D-E68096D42EAB}" sibTransId="{467D1E67-C005-6441-AB1F-05BCD0C8A236}"/>
    <dgm:cxn modelId="{9267FD57-1627-D34D-BBBC-02014EF3CD99}" type="presOf" srcId="{D20B9177-233A-164E-B0DF-395B665454AB}" destId="{7978F1FE-8DD4-EF42-8BC2-106F7E172695}" srcOrd="1" destOrd="0" presId="urn:microsoft.com/office/officeart/2005/8/layout/radial1"/>
    <dgm:cxn modelId="{05BACA5B-30B9-9948-B06C-F5832CB958FC}" type="presOf" srcId="{322FA21D-DF2C-064B-A100-8A3ACF1E7777}" destId="{7F65D4F1-CCED-074A-AB59-2BE23BCAD705}" srcOrd="0" destOrd="0" presId="urn:microsoft.com/office/officeart/2005/8/layout/radial1"/>
    <dgm:cxn modelId="{15790561-3B2B-FB4E-8848-4287D4B560AA}" type="presOf" srcId="{D20B9177-233A-164E-B0DF-395B665454AB}" destId="{076FC813-5DF9-B34B-BD71-036D5439179F}" srcOrd="0" destOrd="0" presId="urn:microsoft.com/office/officeart/2005/8/layout/radial1"/>
    <dgm:cxn modelId="{3BDA7661-F061-6147-BDBE-C86AAA858A6F}" srcId="{FFB3E275-D62B-1045-BF2B-54031A6CDEF9}" destId="{322FA21D-DF2C-064B-A100-8A3ACF1E7777}" srcOrd="1" destOrd="0" parTransId="{2A8EA2C0-7A60-224F-8C85-886C1B8EEF71}" sibTransId="{76A7676C-12CA-5B46-AD5B-708C36EEC6C9}"/>
    <dgm:cxn modelId="{4D832062-3BE8-E143-9606-A5DE1DC7433D}" type="presOf" srcId="{E0A4AE47-75CF-0A4A-946C-5F729FB9A57C}" destId="{E7AE9F6E-2A89-9F43-9944-9A847921E6BD}" srcOrd="1" destOrd="0" presId="urn:microsoft.com/office/officeart/2005/8/layout/radial1"/>
    <dgm:cxn modelId="{268DDF6C-0109-F745-A6D9-FCE99BE1A1B1}" srcId="{FFB3E275-D62B-1045-BF2B-54031A6CDEF9}" destId="{F8253285-E2D4-E84A-981E-6C992F2C3081}" srcOrd="0" destOrd="0" parTransId="{B334E2C0-1ACA-8043-B65A-66918FC12B4C}" sibTransId="{FBE1F2AA-9777-AC48-A219-7B9F335A31E7}"/>
    <dgm:cxn modelId="{5D64FC72-8D14-6145-BD55-43EA677E96E7}" type="presOf" srcId="{2A8EA2C0-7A60-224F-8C85-886C1B8EEF71}" destId="{14CCF989-1B35-7F40-AB8D-6C93BD5B7CEF}" srcOrd="0" destOrd="0" presId="urn:microsoft.com/office/officeart/2005/8/layout/radial1"/>
    <dgm:cxn modelId="{2C947B74-F270-BD43-9744-C4873C94684E}" type="presOf" srcId="{FFB3E275-D62B-1045-BF2B-54031A6CDEF9}" destId="{CDFF08DE-4CAF-6443-90BA-491C7F3E9AF6}" srcOrd="0" destOrd="0" presId="urn:microsoft.com/office/officeart/2005/8/layout/radial1"/>
    <dgm:cxn modelId="{7193E97D-9490-FA45-BC81-4E2DF9FC679D}" type="presOf" srcId="{005E2038-65B7-7540-8CFD-57DCF4863225}" destId="{7B0F6271-5764-4F46-88CC-B0C1E57A3D4C}" srcOrd="0" destOrd="0" presId="urn:microsoft.com/office/officeart/2005/8/layout/radial1"/>
    <dgm:cxn modelId="{541C167E-BDA3-654E-8971-FBC0B5957CDC}" type="presOf" srcId="{E0A4AE47-75CF-0A4A-946C-5F729FB9A57C}" destId="{CDA348D3-E270-1443-9C31-D8342710B2FB}" srcOrd="0" destOrd="0" presId="urn:microsoft.com/office/officeart/2005/8/layout/radial1"/>
    <dgm:cxn modelId="{D617F093-7C0F-D34D-BA1A-21A3FEBDC9B4}" srcId="{FFB3E275-D62B-1045-BF2B-54031A6CDEF9}" destId="{F06F8BCB-4F33-754B-B5DB-73D9C4B196A8}" srcOrd="6" destOrd="0" parTransId="{016406E8-3035-8747-B3E7-9B5573BD47AB}" sibTransId="{76AD9292-C890-704B-A5DF-5A23F43C08CA}"/>
    <dgm:cxn modelId="{4A875E96-C09C-F046-A507-EACE55EF58A9}" type="presOf" srcId="{63ED7D32-F158-2744-8A6A-BB1D185533F3}" destId="{6236353B-3998-734D-86E8-9992887EA7EE}" srcOrd="0" destOrd="0" presId="urn:microsoft.com/office/officeart/2005/8/layout/radial1"/>
    <dgm:cxn modelId="{27A76599-1A44-CE41-A33C-75FFDA04609C}" type="presOf" srcId="{016406E8-3035-8747-B3E7-9B5573BD47AB}" destId="{3DD1921D-8DF3-004E-A0A5-DB97F02430BB}" srcOrd="0" destOrd="0" presId="urn:microsoft.com/office/officeart/2005/8/layout/radial1"/>
    <dgm:cxn modelId="{843736A2-FBF6-AE41-9394-4F84D398C0B8}" type="presOf" srcId="{B334E2C0-1ACA-8043-B65A-66918FC12B4C}" destId="{E13FBD8C-D739-6445-A4F4-943D66AAFB0E}" srcOrd="0" destOrd="0" presId="urn:microsoft.com/office/officeart/2005/8/layout/radial1"/>
    <dgm:cxn modelId="{69F649B4-ADC4-3644-B4AB-F4CD02146CD5}" type="presOf" srcId="{0D8940A4-B91C-DE4C-94CC-20DA264CF109}" destId="{0ABFAEC1-AEB6-CB46-937F-54EC6C775B2E}" srcOrd="0" destOrd="0" presId="urn:microsoft.com/office/officeart/2005/8/layout/radial1"/>
    <dgm:cxn modelId="{9AE11BD0-8BFE-3F41-AF49-E5E16FA600C6}" type="presOf" srcId="{DF6CF507-55A2-E44D-96F4-07773ECDA3A1}" destId="{BDC0E142-E3D9-C44D-A65E-16EB1B0B8D8D}" srcOrd="0" destOrd="0" presId="urn:microsoft.com/office/officeart/2005/8/layout/radial1"/>
    <dgm:cxn modelId="{8A6E7FDC-5100-AA43-A256-BE0FEEE91323}" type="presOf" srcId="{016406E8-3035-8747-B3E7-9B5573BD47AB}" destId="{C462A754-F25C-2842-89BB-3EAF06784D2D}" srcOrd="1" destOrd="0" presId="urn:microsoft.com/office/officeart/2005/8/layout/radial1"/>
    <dgm:cxn modelId="{59D86FE1-D2BD-F24B-A3A8-C3F3F94CA070}" srcId="{FFB3E275-D62B-1045-BF2B-54031A6CDEF9}" destId="{DF6CF507-55A2-E44D-96F4-07773ECDA3A1}" srcOrd="4" destOrd="0" parTransId="{A39B5848-5249-9441-BB42-9D17AA2B60A8}" sibTransId="{A89F1261-ACAC-ED43-8B15-4258B0B10DAF}"/>
    <dgm:cxn modelId="{F9E8C0E4-4EC7-424B-B7C7-A309FF103E26}" type="presOf" srcId="{F8253285-E2D4-E84A-981E-6C992F2C3081}" destId="{C05B4639-A91D-0A48-B4D1-C1358155F532}" srcOrd="0" destOrd="0" presId="urn:microsoft.com/office/officeart/2005/8/layout/radial1"/>
    <dgm:cxn modelId="{6BDC1FE5-9BD3-8F46-ACE8-54A7D296A886}" type="presOf" srcId="{A39B5848-5249-9441-BB42-9D17AA2B60A8}" destId="{9A364452-7BF4-7646-BAA8-D274A2A4CD71}" srcOrd="1" destOrd="0" presId="urn:microsoft.com/office/officeart/2005/8/layout/radial1"/>
    <dgm:cxn modelId="{C20DD5FA-5197-304C-A209-6C237C50F314}" srcId="{FFB3E275-D62B-1045-BF2B-54031A6CDEF9}" destId="{0A95FB1D-3BB8-5740-9485-CD3CAE3B2469}" srcOrd="2" destOrd="0" parTransId="{E0A4AE47-75CF-0A4A-946C-5F729FB9A57C}" sibTransId="{63C1DED7-D67A-C04E-A20E-0BE4F3308506}"/>
    <dgm:cxn modelId="{A3FC05B0-FC04-F84A-9D70-40763FB1221E}" type="presParOf" srcId="{0ABFAEC1-AEB6-CB46-937F-54EC6C775B2E}" destId="{CDFF08DE-4CAF-6443-90BA-491C7F3E9AF6}" srcOrd="0" destOrd="0" presId="urn:microsoft.com/office/officeart/2005/8/layout/radial1"/>
    <dgm:cxn modelId="{CF3DA84D-CBD2-FE45-85B4-CCDEA71062DE}" type="presParOf" srcId="{0ABFAEC1-AEB6-CB46-937F-54EC6C775B2E}" destId="{E13FBD8C-D739-6445-A4F4-943D66AAFB0E}" srcOrd="1" destOrd="0" presId="urn:microsoft.com/office/officeart/2005/8/layout/radial1"/>
    <dgm:cxn modelId="{5D0C0BE3-B15D-4C47-BDA4-4F722B7BD42B}" type="presParOf" srcId="{E13FBD8C-D739-6445-A4F4-943D66AAFB0E}" destId="{AF56A3C6-8CA8-2B40-B0AD-AC75E7446ACD}" srcOrd="0" destOrd="0" presId="urn:microsoft.com/office/officeart/2005/8/layout/radial1"/>
    <dgm:cxn modelId="{600DF809-D0D3-714A-81E9-4B153BF43275}" type="presParOf" srcId="{0ABFAEC1-AEB6-CB46-937F-54EC6C775B2E}" destId="{C05B4639-A91D-0A48-B4D1-C1358155F532}" srcOrd="2" destOrd="0" presId="urn:microsoft.com/office/officeart/2005/8/layout/radial1"/>
    <dgm:cxn modelId="{2C8AF846-DFBC-5141-B74A-455339E62CD0}" type="presParOf" srcId="{0ABFAEC1-AEB6-CB46-937F-54EC6C775B2E}" destId="{14CCF989-1B35-7F40-AB8D-6C93BD5B7CEF}" srcOrd="3" destOrd="0" presId="urn:microsoft.com/office/officeart/2005/8/layout/radial1"/>
    <dgm:cxn modelId="{C9F8F6F1-537E-D243-8199-82BCAF677B40}" type="presParOf" srcId="{14CCF989-1B35-7F40-AB8D-6C93BD5B7CEF}" destId="{225442F0-70A4-C748-8D8E-19AE5F28E858}" srcOrd="0" destOrd="0" presId="urn:microsoft.com/office/officeart/2005/8/layout/radial1"/>
    <dgm:cxn modelId="{8DA32D3C-CD08-6946-9DC0-21589E693645}" type="presParOf" srcId="{0ABFAEC1-AEB6-CB46-937F-54EC6C775B2E}" destId="{7F65D4F1-CCED-074A-AB59-2BE23BCAD705}" srcOrd="4" destOrd="0" presId="urn:microsoft.com/office/officeart/2005/8/layout/radial1"/>
    <dgm:cxn modelId="{2BCFA988-A904-5148-A2AC-719B264036F3}" type="presParOf" srcId="{0ABFAEC1-AEB6-CB46-937F-54EC6C775B2E}" destId="{CDA348D3-E270-1443-9C31-D8342710B2FB}" srcOrd="5" destOrd="0" presId="urn:microsoft.com/office/officeart/2005/8/layout/radial1"/>
    <dgm:cxn modelId="{42AA965D-34FB-204A-8DDC-D7ECD384C427}" type="presParOf" srcId="{CDA348D3-E270-1443-9C31-D8342710B2FB}" destId="{E7AE9F6E-2A89-9F43-9944-9A847921E6BD}" srcOrd="0" destOrd="0" presId="urn:microsoft.com/office/officeart/2005/8/layout/radial1"/>
    <dgm:cxn modelId="{B8AEB536-F568-7249-AF59-344409D7ABE7}" type="presParOf" srcId="{0ABFAEC1-AEB6-CB46-937F-54EC6C775B2E}" destId="{9AF39501-7691-B04C-86ED-02B061F3FA85}" srcOrd="6" destOrd="0" presId="urn:microsoft.com/office/officeart/2005/8/layout/radial1"/>
    <dgm:cxn modelId="{90FC69F8-A6E7-2244-A8B6-511C84102608}" type="presParOf" srcId="{0ABFAEC1-AEB6-CB46-937F-54EC6C775B2E}" destId="{589DDC84-1F92-1A44-B72E-699A5AC7496D}" srcOrd="7" destOrd="0" presId="urn:microsoft.com/office/officeart/2005/8/layout/radial1"/>
    <dgm:cxn modelId="{6C5B5925-972E-8F4A-8A19-050C0DA7E9E0}" type="presParOf" srcId="{589DDC84-1F92-1A44-B72E-699A5AC7496D}" destId="{D608F384-A8FB-B246-8A01-C5075094B615}" srcOrd="0" destOrd="0" presId="urn:microsoft.com/office/officeart/2005/8/layout/radial1"/>
    <dgm:cxn modelId="{945B6FAB-F524-D74D-BED0-55A889B972FE}" type="presParOf" srcId="{0ABFAEC1-AEB6-CB46-937F-54EC6C775B2E}" destId="{6236353B-3998-734D-86E8-9992887EA7EE}" srcOrd="8" destOrd="0" presId="urn:microsoft.com/office/officeart/2005/8/layout/radial1"/>
    <dgm:cxn modelId="{0E3FBD50-C1CB-9C46-9328-485E28195544}" type="presParOf" srcId="{0ABFAEC1-AEB6-CB46-937F-54EC6C775B2E}" destId="{453445AA-CD1F-8E4D-8DA8-27934D29ED34}" srcOrd="9" destOrd="0" presId="urn:microsoft.com/office/officeart/2005/8/layout/radial1"/>
    <dgm:cxn modelId="{4903F815-402B-E443-8CC8-8E1BBC2D76DB}" type="presParOf" srcId="{453445AA-CD1F-8E4D-8DA8-27934D29ED34}" destId="{9A364452-7BF4-7646-BAA8-D274A2A4CD71}" srcOrd="0" destOrd="0" presId="urn:microsoft.com/office/officeart/2005/8/layout/radial1"/>
    <dgm:cxn modelId="{11680FD9-A803-F448-90BB-4AB5D931DB77}" type="presParOf" srcId="{0ABFAEC1-AEB6-CB46-937F-54EC6C775B2E}" destId="{BDC0E142-E3D9-C44D-A65E-16EB1B0B8D8D}" srcOrd="10" destOrd="0" presId="urn:microsoft.com/office/officeart/2005/8/layout/radial1"/>
    <dgm:cxn modelId="{C0906EBA-FFDA-D544-8B3F-47B991772848}" type="presParOf" srcId="{0ABFAEC1-AEB6-CB46-937F-54EC6C775B2E}" destId="{076FC813-5DF9-B34B-BD71-036D5439179F}" srcOrd="11" destOrd="0" presId="urn:microsoft.com/office/officeart/2005/8/layout/radial1"/>
    <dgm:cxn modelId="{4C50F2A8-7E94-2A42-B8DB-FD2331E6D831}" type="presParOf" srcId="{076FC813-5DF9-B34B-BD71-036D5439179F}" destId="{7978F1FE-8DD4-EF42-8BC2-106F7E172695}" srcOrd="0" destOrd="0" presId="urn:microsoft.com/office/officeart/2005/8/layout/radial1"/>
    <dgm:cxn modelId="{AFF4B7E5-83D0-6F41-9F5D-02F7AFBB037B}" type="presParOf" srcId="{0ABFAEC1-AEB6-CB46-937F-54EC6C775B2E}" destId="{7B0F6271-5764-4F46-88CC-B0C1E57A3D4C}" srcOrd="12" destOrd="0" presId="urn:microsoft.com/office/officeart/2005/8/layout/radial1"/>
    <dgm:cxn modelId="{2E6A0796-B13F-1246-93FF-3167892EBDE4}" type="presParOf" srcId="{0ABFAEC1-AEB6-CB46-937F-54EC6C775B2E}" destId="{3DD1921D-8DF3-004E-A0A5-DB97F02430BB}" srcOrd="13" destOrd="0" presId="urn:microsoft.com/office/officeart/2005/8/layout/radial1"/>
    <dgm:cxn modelId="{F13951B7-F635-E845-BBC0-E2019B49CC1C}" type="presParOf" srcId="{3DD1921D-8DF3-004E-A0A5-DB97F02430BB}" destId="{C462A754-F25C-2842-89BB-3EAF06784D2D}" srcOrd="0" destOrd="0" presId="urn:microsoft.com/office/officeart/2005/8/layout/radial1"/>
    <dgm:cxn modelId="{F2AECCCB-74CC-7541-A82A-3D6D7A139DE3}" type="presParOf" srcId="{0ABFAEC1-AEB6-CB46-937F-54EC6C775B2E}" destId="{BCB70A1E-7C45-A444-8A4F-435ABF363DB8}" srcOrd="14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5B82D7-553B-3549-A9E3-7B6226E320C8}" type="doc">
      <dgm:prSet loTypeId="urn:microsoft.com/office/officeart/2005/8/layout/radial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9C2F1A-FAC1-3341-8115-DFC57F1D0E60}">
      <dgm:prSet phldrT="[Text]"/>
      <dgm:spPr/>
      <dgm:t>
        <a:bodyPr/>
        <a:lstStyle/>
        <a:p>
          <a:r>
            <a:rPr lang="en-US" b="1" dirty="0"/>
            <a:t>Toxic Masculinity</a:t>
          </a:r>
        </a:p>
      </dgm:t>
    </dgm:pt>
    <dgm:pt modelId="{727F01FD-0277-0F40-930F-D5D1BDF42691}" type="parTrans" cxnId="{91C4F227-AD2E-194E-895D-1A856E78CAE7}">
      <dgm:prSet/>
      <dgm:spPr/>
      <dgm:t>
        <a:bodyPr/>
        <a:lstStyle/>
        <a:p>
          <a:endParaRPr lang="en-US"/>
        </a:p>
      </dgm:t>
    </dgm:pt>
    <dgm:pt modelId="{36E519FD-66A8-614A-9987-7D1E7BBBE876}" type="sibTrans" cxnId="{91C4F227-AD2E-194E-895D-1A856E78CAE7}">
      <dgm:prSet/>
      <dgm:spPr/>
      <dgm:t>
        <a:bodyPr/>
        <a:lstStyle/>
        <a:p>
          <a:endParaRPr lang="en-US"/>
        </a:p>
      </dgm:t>
    </dgm:pt>
    <dgm:pt modelId="{07718B65-AD80-6B43-B96F-A0E3B9F57FD4}">
      <dgm:prSet phldrT="[Text]" custT="1"/>
      <dgm:spPr/>
      <dgm:t>
        <a:bodyPr/>
        <a:lstStyle/>
        <a:p>
          <a:r>
            <a:rPr lang="en-US" sz="2800" dirty="0"/>
            <a:t>Aggression</a:t>
          </a:r>
        </a:p>
      </dgm:t>
    </dgm:pt>
    <dgm:pt modelId="{98294AA9-8C95-CC4C-A49B-289E8EF4C66B}" type="parTrans" cxnId="{AD1E7CE1-EFB9-3944-A692-DA3A2CF67361}">
      <dgm:prSet/>
      <dgm:spPr/>
      <dgm:t>
        <a:bodyPr/>
        <a:lstStyle/>
        <a:p>
          <a:endParaRPr lang="en-US"/>
        </a:p>
      </dgm:t>
    </dgm:pt>
    <dgm:pt modelId="{B0EAA1D0-468C-564F-90E5-6EEEDE90C1B2}" type="sibTrans" cxnId="{AD1E7CE1-EFB9-3944-A692-DA3A2CF67361}">
      <dgm:prSet/>
      <dgm:spPr/>
      <dgm:t>
        <a:bodyPr/>
        <a:lstStyle/>
        <a:p>
          <a:endParaRPr lang="en-US"/>
        </a:p>
      </dgm:t>
    </dgm:pt>
    <dgm:pt modelId="{0916F382-ACEB-7C45-A8C5-81A74700EF73}">
      <dgm:prSet phldrT="[Text]" custT="1"/>
      <dgm:spPr/>
      <dgm:t>
        <a:bodyPr/>
        <a:lstStyle/>
        <a:p>
          <a:r>
            <a:rPr lang="en-US" sz="2800" dirty="0"/>
            <a:t>Dominance</a:t>
          </a:r>
        </a:p>
      </dgm:t>
    </dgm:pt>
    <dgm:pt modelId="{301A3344-CA66-8A47-B6A0-F1B7F45D6DDA}" type="parTrans" cxnId="{CB7588B7-8FF5-0E45-9D32-4A86D43B733C}">
      <dgm:prSet/>
      <dgm:spPr/>
      <dgm:t>
        <a:bodyPr/>
        <a:lstStyle/>
        <a:p>
          <a:endParaRPr lang="en-US"/>
        </a:p>
      </dgm:t>
    </dgm:pt>
    <dgm:pt modelId="{AE9509BF-0FD0-4547-8685-AB9F51C87F78}" type="sibTrans" cxnId="{CB7588B7-8FF5-0E45-9D32-4A86D43B733C}">
      <dgm:prSet/>
      <dgm:spPr/>
      <dgm:t>
        <a:bodyPr/>
        <a:lstStyle/>
        <a:p>
          <a:endParaRPr lang="en-US"/>
        </a:p>
      </dgm:t>
    </dgm:pt>
    <dgm:pt modelId="{E9C1F727-E805-4241-BD10-B147A0BFF14F}">
      <dgm:prSet phldrT="[Text]" custT="1"/>
      <dgm:spPr/>
      <dgm:t>
        <a:bodyPr/>
        <a:lstStyle/>
        <a:p>
          <a:r>
            <a:rPr lang="en-US" sz="2800" dirty="0"/>
            <a:t>Suppressing Emotions</a:t>
          </a:r>
        </a:p>
      </dgm:t>
    </dgm:pt>
    <dgm:pt modelId="{234DA9CC-DADA-FA4A-AC43-7DC0ADE0127F}" type="parTrans" cxnId="{83C837B9-4648-C640-8E46-F5BCE017415F}">
      <dgm:prSet/>
      <dgm:spPr/>
      <dgm:t>
        <a:bodyPr/>
        <a:lstStyle/>
        <a:p>
          <a:endParaRPr lang="en-US"/>
        </a:p>
      </dgm:t>
    </dgm:pt>
    <dgm:pt modelId="{956E3122-2E2A-DD49-B6D9-5FEEC20F41F9}" type="sibTrans" cxnId="{83C837B9-4648-C640-8E46-F5BCE017415F}">
      <dgm:prSet/>
      <dgm:spPr/>
      <dgm:t>
        <a:bodyPr/>
        <a:lstStyle/>
        <a:p>
          <a:endParaRPr lang="en-US"/>
        </a:p>
      </dgm:t>
    </dgm:pt>
    <dgm:pt modelId="{217028DA-EB05-C744-A27F-CA590AFC3367}">
      <dgm:prSet custT="1"/>
      <dgm:spPr/>
      <dgm:t>
        <a:bodyPr/>
        <a:lstStyle/>
        <a:p>
          <a:r>
            <a:rPr lang="en-US" sz="2600" dirty="0"/>
            <a:t>Hyper</a:t>
          </a:r>
        </a:p>
        <a:p>
          <a:r>
            <a:rPr lang="en-US" sz="2600" dirty="0"/>
            <a:t>independence</a:t>
          </a:r>
        </a:p>
      </dgm:t>
    </dgm:pt>
    <dgm:pt modelId="{270626F0-AEB0-6C49-8F75-75828AC15733}" type="parTrans" cxnId="{D91D58DE-9F18-6D46-AF7C-8448E71D87F2}">
      <dgm:prSet/>
      <dgm:spPr/>
      <dgm:t>
        <a:bodyPr/>
        <a:lstStyle/>
        <a:p>
          <a:endParaRPr lang="en-US"/>
        </a:p>
      </dgm:t>
    </dgm:pt>
    <dgm:pt modelId="{8447392A-FDE5-6749-B38D-1BB5B61B0507}" type="sibTrans" cxnId="{D91D58DE-9F18-6D46-AF7C-8448E71D87F2}">
      <dgm:prSet/>
      <dgm:spPr/>
      <dgm:t>
        <a:bodyPr/>
        <a:lstStyle/>
        <a:p>
          <a:endParaRPr lang="en-US"/>
        </a:p>
      </dgm:t>
    </dgm:pt>
    <dgm:pt modelId="{F30CA5A0-FC9D-C045-872B-2B8CDDD71515}">
      <dgm:prSet custT="1"/>
      <dgm:spPr/>
      <dgm:t>
        <a:bodyPr/>
        <a:lstStyle/>
        <a:p>
          <a:r>
            <a:rPr lang="en-US" sz="2800" dirty="0"/>
            <a:t>Homophobia</a:t>
          </a:r>
          <a:endParaRPr lang="en-US" sz="2400" dirty="0"/>
        </a:p>
      </dgm:t>
    </dgm:pt>
    <dgm:pt modelId="{2624C48E-E322-CA4D-914C-79CA65CBFCAB}" type="parTrans" cxnId="{E110E567-93A3-2F44-84D0-128AC2216526}">
      <dgm:prSet/>
      <dgm:spPr/>
      <dgm:t>
        <a:bodyPr/>
        <a:lstStyle/>
        <a:p>
          <a:endParaRPr lang="en-US"/>
        </a:p>
      </dgm:t>
    </dgm:pt>
    <dgm:pt modelId="{07B3BAA9-106A-8646-80DA-4930CFD60CA4}" type="sibTrans" cxnId="{E110E567-93A3-2F44-84D0-128AC2216526}">
      <dgm:prSet/>
      <dgm:spPr/>
      <dgm:t>
        <a:bodyPr/>
        <a:lstStyle/>
        <a:p>
          <a:endParaRPr lang="en-US"/>
        </a:p>
      </dgm:t>
    </dgm:pt>
    <dgm:pt modelId="{52C49898-CA5E-0D4F-8ADC-030BCAD105E0}" type="pres">
      <dgm:prSet presAssocID="{D35B82D7-553B-3549-A9E3-7B6226E320C8}" presName="composite" presStyleCnt="0">
        <dgm:presLayoutVars>
          <dgm:chMax val="1"/>
          <dgm:dir/>
          <dgm:resizeHandles val="exact"/>
        </dgm:presLayoutVars>
      </dgm:prSet>
      <dgm:spPr/>
    </dgm:pt>
    <dgm:pt modelId="{7FB2C306-6272-BD48-A31E-D5FA08A0FBAC}" type="pres">
      <dgm:prSet presAssocID="{D35B82D7-553B-3549-A9E3-7B6226E320C8}" presName="radial" presStyleCnt="0">
        <dgm:presLayoutVars>
          <dgm:animLvl val="ctr"/>
        </dgm:presLayoutVars>
      </dgm:prSet>
      <dgm:spPr/>
    </dgm:pt>
    <dgm:pt modelId="{F1D3AE2E-7BD4-A341-A469-481C84E11029}" type="pres">
      <dgm:prSet presAssocID="{2A9C2F1A-FAC1-3341-8115-DFC57F1D0E60}" presName="centerShape" presStyleLbl="vennNode1" presStyleIdx="0" presStyleCnt="6" custLinFactNeighborX="-1660" custLinFactNeighborY="938"/>
      <dgm:spPr/>
    </dgm:pt>
    <dgm:pt modelId="{E4CDF0CC-9CEF-B846-884E-D8B5DF3EC628}" type="pres">
      <dgm:prSet presAssocID="{07718B65-AD80-6B43-B96F-A0E3B9F57FD4}" presName="node" presStyleLbl="vennNode1" presStyleIdx="1" presStyleCnt="6" custScaleX="162988" custRadScaleRad="133874" custRadScaleInc="56205">
        <dgm:presLayoutVars>
          <dgm:bulletEnabled val="1"/>
        </dgm:presLayoutVars>
      </dgm:prSet>
      <dgm:spPr/>
    </dgm:pt>
    <dgm:pt modelId="{DF4F6E71-7E16-6048-A67D-B170B3C83F30}" type="pres">
      <dgm:prSet presAssocID="{0916F382-ACEB-7C45-A8C5-81A74700EF73}" presName="node" presStyleLbl="vennNode1" presStyleIdx="2" presStyleCnt="6" custScaleX="187769" custScaleY="126497" custRadScaleRad="160085" custRadScaleInc="17630">
        <dgm:presLayoutVars>
          <dgm:bulletEnabled val="1"/>
        </dgm:presLayoutVars>
      </dgm:prSet>
      <dgm:spPr/>
    </dgm:pt>
    <dgm:pt modelId="{6A9E33A1-A10E-764F-965F-D2EE7EC4C81D}" type="pres">
      <dgm:prSet presAssocID="{E9C1F727-E805-4241-BD10-B147A0BFF14F}" presName="node" presStyleLbl="vennNode1" presStyleIdx="3" presStyleCnt="6" custScaleX="172040" custScaleY="115069" custRadScaleRad="142327" custRadScaleInc="-25627">
        <dgm:presLayoutVars>
          <dgm:bulletEnabled val="1"/>
        </dgm:presLayoutVars>
      </dgm:prSet>
      <dgm:spPr/>
    </dgm:pt>
    <dgm:pt modelId="{C28D8FB9-5B14-6C48-B9F7-680EBAFEB368}" type="pres">
      <dgm:prSet presAssocID="{217028DA-EB05-C744-A27F-CA590AFC3367}" presName="node" presStyleLbl="vennNode1" presStyleIdx="4" presStyleCnt="6" custScaleX="178853" custScaleY="113459" custRadScaleRad="148239" custRadScaleInc="27669">
        <dgm:presLayoutVars>
          <dgm:bulletEnabled val="1"/>
        </dgm:presLayoutVars>
      </dgm:prSet>
      <dgm:spPr/>
    </dgm:pt>
    <dgm:pt modelId="{B99B0B56-89FE-194F-B0E4-0481082C16E0}" type="pres">
      <dgm:prSet presAssocID="{F30CA5A0-FC9D-C045-872B-2B8CDDD71515}" presName="node" presStyleLbl="vennNode1" presStyleIdx="5" presStyleCnt="6" custScaleX="194008" custScaleY="121798" custRadScaleRad="165524" custRadScaleInc="-15608">
        <dgm:presLayoutVars>
          <dgm:bulletEnabled val="1"/>
        </dgm:presLayoutVars>
      </dgm:prSet>
      <dgm:spPr/>
    </dgm:pt>
  </dgm:ptLst>
  <dgm:cxnLst>
    <dgm:cxn modelId="{165AE31F-BBA9-5944-9628-FE962B44368B}" type="presOf" srcId="{0916F382-ACEB-7C45-A8C5-81A74700EF73}" destId="{DF4F6E71-7E16-6048-A67D-B170B3C83F30}" srcOrd="0" destOrd="0" presId="urn:microsoft.com/office/officeart/2005/8/layout/radial3"/>
    <dgm:cxn modelId="{6F028225-140B-E940-915C-F221EA8539E6}" type="presOf" srcId="{F30CA5A0-FC9D-C045-872B-2B8CDDD71515}" destId="{B99B0B56-89FE-194F-B0E4-0481082C16E0}" srcOrd="0" destOrd="0" presId="urn:microsoft.com/office/officeart/2005/8/layout/radial3"/>
    <dgm:cxn modelId="{91C4F227-AD2E-194E-895D-1A856E78CAE7}" srcId="{D35B82D7-553B-3549-A9E3-7B6226E320C8}" destId="{2A9C2F1A-FAC1-3341-8115-DFC57F1D0E60}" srcOrd="0" destOrd="0" parTransId="{727F01FD-0277-0F40-930F-D5D1BDF42691}" sibTransId="{36E519FD-66A8-614A-9987-7D1E7BBBE876}"/>
    <dgm:cxn modelId="{9DB7342C-9CDC-3541-A9AD-77AE55BE86E6}" type="presOf" srcId="{217028DA-EB05-C744-A27F-CA590AFC3367}" destId="{C28D8FB9-5B14-6C48-B9F7-680EBAFEB368}" srcOrd="0" destOrd="0" presId="urn:microsoft.com/office/officeart/2005/8/layout/radial3"/>
    <dgm:cxn modelId="{E110E567-93A3-2F44-84D0-128AC2216526}" srcId="{2A9C2F1A-FAC1-3341-8115-DFC57F1D0E60}" destId="{F30CA5A0-FC9D-C045-872B-2B8CDDD71515}" srcOrd="4" destOrd="0" parTransId="{2624C48E-E322-CA4D-914C-79CA65CBFCAB}" sibTransId="{07B3BAA9-106A-8646-80DA-4930CFD60CA4}"/>
    <dgm:cxn modelId="{C292D783-0625-AE46-9FE7-9C7A6B775000}" type="presOf" srcId="{07718B65-AD80-6B43-B96F-A0E3B9F57FD4}" destId="{E4CDF0CC-9CEF-B846-884E-D8B5DF3EC628}" srcOrd="0" destOrd="0" presId="urn:microsoft.com/office/officeart/2005/8/layout/radial3"/>
    <dgm:cxn modelId="{D2ECDDAC-62CF-CD48-9A74-B19F4A9C95E4}" type="presOf" srcId="{2A9C2F1A-FAC1-3341-8115-DFC57F1D0E60}" destId="{F1D3AE2E-7BD4-A341-A469-481C84E11029}" srcOrd="0" destOrd="0" presId="urn:microsoft.com/office/officeart/2005/8/layout/radial3"/>
    <dgm:cxn modelId="{F8CCA7B0-B027-BB43-803C-2A0BB48A3DCC}" type="presOf" srcId="{E9C1F727-E805-4241-BD10-B147A0BFF14F}" destId="{6A9E33A1-A10E-764F-965F-D2EE7EC4C81D}" srcOrd="0" destOrd="0" presId="urn:microsoft.com/office/officeart/2005/8/layout/radial3"/>
    <dgm:cxn modelId="{CB7588B7-8FF5-0E45-9D32-4A86D43B733C}" srcId="{2A9C2F1A-FAC1-3341-8115-DFC57F1D0E60}" destId="{0916F382-ACEB-7C45-A8C5-81A74700EF73}" srcOrd="1" destOrd="0" parTransId="{301A3344-CA66-8A47-B6A0-F1B7F45D6DDA}" sibTransId="{AE9509BF-0FD0-4547-8685-AB9F51C87F78}"/>
    <dgm:cxn modelId="{83C837B9-4648-C640-8E46-F5BCE017415F}" srcId="{2A9C2F1A-FAC1-3341-8115-DFC57F1D0E60}" destId="{E9C1F727-E805-4241-BD10-B147A0BFF14F}" srcOrd="2" destOrd="0" parTransId="{234DA9CC-DADA-FA4A-AC43-7DC0ADE0127F}" sibTransId="{956E3122-2E2A-DD49-B6D9-5FEEC20F41F9}"/>
    <dgm:cxn modelId="{D91D58DE-9F18-6D46-AF7C-8448E71D87F2}" srcId="{2A9C2F1A-FAC1-3341-8115-DFC57F1D0E60}" destId="{217028DA-EB05-C744-A27F-CA590AFC3367}" srcOrd="3" destOrd="0" parTransId="{270626F0-AEB0-6C49-8F75-75828AC15733}" sibTransId="{8447392A-FDE5-6749-B38D-1BB5B61B0507}"/>
    <dgm:cxn modelId="{AD1E7CE1-EFB9-3944-A692-DA3A2CF67361}" srcId="{2A9C2F1A-FAC1-3341-8115-DFC57F1D0E60}" destId="{07718B65-AD80-6B43-B96F-A0E3B9F57FD4}" srcOrd="0" destOrd="0" parTransId="{98294AA9-8C95-CC4C-A49B-289E8EF4C66B}" sibTransId="{B0EAA1D0-468C-564F-90E5-6EEEDE90C1B2}"/>
    <dgm:cxn modelId="{00825AEA-51E0-FB45-839B-76E75B142544}" type="presOf" srcId="{D35B82D7-553B-3549-A9E3-7B6226E320C8}" destId="{52C49898-CA5E-0D4F-8ADC-030BCAD105E0}" srcOrd="0" destOrd="0" presId="urn:microsoft.com/office/officeart/2005/8/layout/radial3"/>
    <dgm:cxn modelId="{E81D3548-0985-6349-AB91-1C2805F4D8A6}" type="presParOf" srcId="{52C49898-CA5E-0D4F-8ADC-030BCAD105E0}" destId="{7FB2C306-6272-BD48-A31E-D5FA08A0FBAC}" srcOrd="0" destOrd="0" presId="urn:microsoft.com/office/officeart/2005/8/layout/radial3"/>
    <dgm:cxn modelId="{006B1838-741A-5847-B4B8-2AF6CD739859}" type="presParOf" srcId="{7FB2C306-6272-BD48-A31E-D5FA08A0FBAC}" destId="{F1D3AE2E-7BD4-A341-A469-481C84E11029}" srcOrd="0" destOrd="0" presId="urn:microsoft.com/office/officeart/2005/8/layout/radial3"/>
    <dgm:cxn modelId="{DCE1C9BE-5D20-264E-BB9B-6BD39738EFE5}" type="presParOf" srcId="{7FB2C306-6272-BD48-A31E-D5FA08A0FBAC}" destId="{E4CDF0CC-9CEF-B846-884E-D8B5DF3EC628}" srcOrd="1" destOrd="0" presId="urn:microsoft.com/office/officeart/2005/8/layout/radial3"/>
    <dgm:cxn modelId="{48F12A03-FA73-BE4B-9688-02332D9E6B07}" type="presParOf" srcId="{7FB2C306-6272-BD48-A31E-D5FA08A0FBAC}" destId="{DF4F6E71-7E16-6048-A67D-B170B3C83F30}" srcOrd="2" destOrd="0" presId="urn:microsoft.com/office/officeart/2005/8/layout/radial3"/>
    <dgm:cxn modelId="{ED3226FC-E7C8-714C-8BDA-87CAD174DBEF}" type="presParOf" srcId="{7FB2C306-6272-BD48-A31E-D5FA08A0FBAC}" destId="{6A9E33A1-A10E-764F-965F-D2EE7EC4C81D}" srcOrd="3" destOrd="0" presId="urn:microsoft.com/office/officeart/2005/8/layout/radial3"/>
    <dgm:cxn modelId="{3C6F139B-EC58-EC42-8D0C-344C1F97AC69}" type="presParOf" srcId="{7FB2C306-6272-BD48-A31E-D5FA08A0FBAC}" destId="{C28D8FB9-5B14-6C48-B9F7-680EBAFEB368}" srcOrd="4" destOrd="0" presId="urn:microsoft.com/office/officeart/2005/8/layout/radial3"/>
    <dgm:cxn modelId="{CF65805E-E4E6-B34E-AD28-AB79AFB5C445}" type="presParOf" srcId="{7FB2C306-6272-BD48-A31E-D5FA08A0FBAC}" destId="{B99B0B56-89FE-194F-B0E4-0481082C16E0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5B82D7-553B-3549-A9E3-7B6226E320C8}" type="doc">
      <dgm:prSet loTypeId="urn:microsoft.com/office/officeart/2005/8/layout/radial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9C2F1A-FAC1-3341-8115-DFC57F1D0E60}">
      <dgm:prSet phldrT="[Text]"/>
      <dgm:spPr/>
      <dgm:t>
        <a:bodyPr/>
        <a:lstStyle/>
        <a:p>
          <a:r>
            <a:rPr lang="en-US" b="1" dirty="0"/>
            <a:t>Healthy Masculinity</a:t>
          </a:r>
        </a:p>
      </dgm:t>
    </dgm:pt>
    <dgm:pt modelId="{727F01FD-0277-0F40-930F-D5D1BDF42691}" type="parTrans" cxnId="{91C4F227-AD2E-194E-895D-1A856E78CAE7}">
      <dgm:prSet/>
      <dgm:spPr/>
      <dgm:t>
        <a:bodyPr/>
        <a:lstStyle/>
        <a:p>
          <a:endParaRPr lang="en-US"/>
        </a:p>
      </dgm:t>
    </dgm:pt>
    <dgm:pt modelId="{36E519FD-66A8-614A-9987-7D1E7BBBE876}" type="sibTrans" cxnId="{91C4F227-AD2E-194E-895D-1A856E78CAE7}">
      <dgm:prSet/>
      <dgm:spPr/>
      <dgm:t>
        <a:bodyPr/>
        <a:lstStyle/>
        <a:p>
          <a:endParaRPr lang="en-US"/>
        </a:p>
      </dgm:t>
    </dgm:pt>
    <dgm:pt modelId="{07718B65-AD80-6B43-B96F-A0E3B9F57FD4}">
      <dgm:prSet phldrT="[Text]" custT="1"/>
      <dgm:spPr/>
      <dgm:t>
        <a:bodyPr/>
        <a:lstStyle/>
        <a:p>
          <a:r>
            <a:rPr lang="en-US" sz="2800" dirty="0"/>
            <a:t>Non-violence</a:t>
          </a:r>
        </a:p>
      </dgm:t>
    </dgm:pt>
    <dgm:pt modelId="{98294AA9-8C95-CC4C-A49B-289E8EF4C66B}" type="parTrans" cxnId="{AD1E7CE1-EFB9-3944-A692-DA3A2CF67361}">
      <dgm:prSet/>
      <dgm:spPr/>
      <dgm:t>
        <a:bodyPr/>
        <a:lstStyle/>
        <a:p>
          <a:endParaRPr lang="en-US"/>
        </a:p>
      </dgm:t>
    </dgm:pt>
    <dgm:pt modelId="{B0EAA1D0-468C-564F-90E5-6EEEDE90C1B2}" type="sibTrans" cxnId="{AD1E7CE1-EFB9-3944-A692-DA3A2CF67361}">
      <dgm:prSet/>
      <dgm:spPr/>
      <dgm:t>
        <a:bodyPr/>
        <a:lstStyle/>
        <a:p>
          <a:endParaRPr lang="en-US"/>
        </a:p>
      </dgm:t>
    </dgm:pt>
    <dgm:pt modelId="{0916F382-ACEB-7C45-A8C5-81A74700EF73}">
      <dgm:prSet phldrT="[Text]" custT="1"/>
      <dgm:spPr/>
      <dgm:t>
        <a:bodyPr/>
        <a:lstStyle/>
        <a:p>
          <a:r>
            <a:rPr lang="en-US" sz="2800" dirty="0"/>
            <a:t>Consent</a:t>
          </a:r>
        </a:p>
      </dgm:t>
    </dgm:pt>
    <dgm:pt modelId="{301A3344-CA66-8A47-B6A0-F1B7F45D6DDA}" type="parTrans" cxnId="{CB7588B7-8FF5-0E45-9D32-4A86D43B733C}">
      <dgm:prSet/>
      <dgm:spPr/>
      <dgm:t>
        <a:bodyPr/>
        <a:lstStyle/>
        <a:p>
          <a:endParaRPr lang="en-US"/>
        </a:p>
      </dgm:t>
    </dgm:pt>
    <dgm:pt modelId="{AE9509BF-0FD0-4547-8685-AB9F51C87F78}" type="sibTrans" cxnId="{CB7588B7-8FF5-0E45-9D32-4A86D43B733C}">
      <dgm:prSet/>
      <dgm:spPr/>
      <dgm:t>
        <a:bodyPr/>
        <a:lstStyle/>
        <a:p>
          <a:endParaRPr lang="en-US"/>
        </a:p>
      </dgm:t>
    </dgm:pt>
    <dgm:pt modelId="{E9C1F727-E805-4241-BD10-B147A0BFF14F}">
      <dgm:prSet phldrT="[Text]" custT="1"/>
      <dgm:spPr/>
      <dgm:t>
        <a:bodyPr/>
        <a:lstStyle/>
        <a:p>
          <a:r>
            <a:rPr lang="en-US" sz="2800" dirty="0"/>
            <a:t>Expressing Emotions</a:t>
          </a:r>
        </a:p>
      </dgm:t>
    </dgm:pt>
    <dgm:pt modelId="{234DA9CC-DADA-FA4A-AC43-7DC0ADE0127F}" type="parTrans" cxnId="{83C837B9-4648-C640-8E46-F5BCE017415F}">
      <dgm:prSet/>
      <dgm:spPr/>
      <dgm:t>
        <a:bodyPr/>
        <a:lstStyle/>
        <a:p>
          <a:endParaRPr lang="en-US"/>
        </a:p>
      </dgm:t>
    </dgm:pt>
    <dgm:pt modelId="{956E3122-2E2A-DD49-B6D9-5FEEC20F41F9}" type="sibTrans" cxnId="{83C837B9-4648-C640-8E46-F5BCE017415F}">
      <dgm:prSet/>
      <dgm:spPr/>
      <dgm:t>
        <a:bodyPr/>
        <a:lstStyle/>
        <a:p>
          <a:endParaRPr lang="en-US"/>
        </a:p>
      </dgm:t>
    </dgm:pt>
    <dgm:pt modelId="{217028DA-EB05-C744-A27F-CA590AFC3367}">
      <dgm:prSet custT="1"/>
      <dgm:spPr/>
      <dgm:t>
        <a:bodyPr/>
        <a:lstStyle/>
        <a:p>
          <a:r>
            <a:rPr lang="en-US" sz="2600" dirty="0"/>
            <a:t>Responsibility</a:t>
          </a:r>
        </a:p>
      </dgm:t>
    </dgm:pt>
    <dgm:pt modelId="{270626F0-AEB0-6C49-8F75-75828AC15733}" type="parTrans" cxnId="{D91D58DE-9F18-6D46-AF7C-8448E71D87F2}">
      <dgm:prSet/>
      <dgm:spPr/>
      <dgm:t>
        <a:bodyPr/>
        <a:lstStyle/>
        <a:p>
          <a:endParaRPr lang="en-US"/>
        </a:p>
      </dgm:t>
    </dgm:pt>
    <dgm:pt modelId="{8447392A-FDE5-6749-B38D-1BB5B61B0507}" type="sibTrans" cxnId="{D91D58DE-9F18-6D46-AF7C-8448E71D87F2}">
      <dgm:prSet/>
      <dgm:spPr/>
      <dgm:t>
        <a:bodyPr/>
        <a:lstStyle/>
        <a:p>
          <a:endParaRPr lang="en-US"/>
        </a:p>
      </dgm:t>
    </dgm:pt>
    <dgm:pt modelId="{F30CA5A0-FC9D-C045-872B-2B8CDDD71515}">
      <dgm:prSet custT="1"/>
      <dgm:spPr/>
      <dgm:t>
        <a:bodyPr/>
        <a:lstStyle/>
        <a:p>
          <a:r>
            <a:rPr lang="en-US" sz="2800" dirty="0"/>
            <a:t>Embracing differences</a:t>
          </a:r>
          <a:endParaRPr lang="en-US" sz="2400" dirty="0"/>
        </a:p>
      </dgm:t>
    </dgm:pt>
    <dgm:pt modelId="{2624C48E-E322-CA4D-914C-79CA65CBFCAB}" type="parTrans" cxnId="{E110E567-93A3-2F44-84D0-128AC2216526}">
      <dgm:prSet/>
      <dgm:spPr/>
      <dgm:t>
        <a:bodyPr/>
        <a:lstStyle/>
        <a:p>
          <a:endParaRPr lang="en-US"/>
        </a:p>
      </dgm:t>
    </dgm:pt>
    <dgm:pt modelId="{07B3BAA9-106A-8646-80DA-4930CFD60CA4}" type="sibTrans" cxnId="{E110E567-93A3-2F44-84D0-128AC2216526}">
      <dgm:prSet/>
      <dgm:spPr/>
      <dgm:t>
        <a:bodyPr/>
        <a:lstStyle/>
        <a:p>
          <a:endParaRPr lang="en-US"/>
        </a:p>
      </dgm:t>
    </dgm:pt>
    <dgm:pt modelId="{52C49898-CA5E-0D4F-8ADC-030BCAD105E0}" type="pres">
      <dgm:prSet presAssocID="{D35B82D7-553B-3549-A9E3-7B6226E320C8}" presName="composite" presStyleCnt="0">
        <dgm:presLayoutVars>
          <dgm:chMax val="1"/>
          <dgm:dir/>
          <dgm:resizeHandles val="exact"/>
        </dgm:presLayoutVars>
      </dgm:prSet>
      <dgm:spPr/>
    </dgm:pt>
    <dgm:pt modelId="{7FB2C306-6272-BD48-A31E-D5FA08A0FBAC}" type="pres">
      <dgm:prSet presAssocID="{D35B82D7-553B-3549-A9E3-7B6226E320C8}" presName="radial" presStyleCnt="0">
        <dgm:presLayoutVars>
          <dgm:animLvl val="ctr"/>
        </dgm:presLayoutVars>
      </dgm:prSet>
      <dgm:spPr/>
    </dgm:pt>
    <dgm:pt modelId="{F1D3AE2E-7BD4-A341-A469-481C84E11029}" type="pres">
      <dgm:prSet presAssocID="{2A9C2F1A-FAC1-3341-8115-DFC57F1D0E60}" presName="centerShape" presStyleLbl="vennNode1" presStyleIdx="0" presStyleCnt="6" custLinFactNeighborX="-1660" custLinFactNeighborY="938"/>
      <dgm:spPr/>
    </dgm:pt>
    <dgm:pt modelId="{E4CDF0CC-9CEF-B846-884E-D8B5DF3EC628}" type="pres">
      <dgm:prSet presAssocID="{07718B65-AD80-6B43-B96F-A0E3B9F57FD4}" presName="node" presStyleLbl="vennNode1" presStyleIdx="1" presStyleCnt="6" custScaleX="162988" custRadScaleRad="133874" custRadScaleInc="56205">
        <dgm:presLayoutVars>
          <dgm:bulletEnabled val="1"/>
        </dgm:presLayoutVars>
      </dgm:prSet>
      <dgm:spPr/>
    </dgm:pt>
    <dgm:pt modelId="{DF4F6E71-7E16-6048-A67D-B170B3C83F30}" type="pres">
      <dgm:prSet presAssocID="{0916F382-ACEB-7C45-A8C5-81A74700EF73}" presName="node" presStyleLbl="vennNode1" presStyleIdx="2" presStyleCnt="6" custScaleX="185021" custScaleY="126497" custRadScaleRad="160085" custRadScaleInc="17630">
        <dgm:presLayoutVars>
          <dgm:bulletEnabled val="1"/>
        </dgm:presLayoutVars>
      </dgm:prSet>
      <dgm:spPr/>
    </dgm:pt>
    <dgm:pt modelId="{6A9E33A1-A10E-764F-965F-D2EE7EC4C81D}" type="pres">
      <dgm:prSet presAssocID="{E9C1F727-E805-4241-BD10-B147A0BFF14F}" presName="node" presStyleLbl="vennNode1" presStyleIdx="3" presStyleCnt="6" custScaleX="172040" custScaleY="115069" custRadScaleRad="142327" custRadScaleInc="-25627">
        <dgm:presLayoutVars>
          <dgm:bulletEnabled val="1"/>
        </dgm:presLayoutVars>
      </dgm:prSet>
      <dgm:spPr/>
    </dgm:pt>
    <dgm:pt modelId="{C28D8FB9-5B14-6C48-B9F7-680EBAFEB368}" type="pres">
      <dgm:prSet presAssocID="{217028DA-EB05-C744-A27F-CA590AFC3367}" presName="node" presStyleLbl="vennNode1" presStyleIdx="4" presStyleCnt="6" custScaleX="178853" custScaleY="113459" custRadScaleRad="148239" custRadScaleInc="27669">
        <dgm:presLayoutVars>
          <dgm:bulletEnabled val="1"/>
        </dgm:presLayoutVars>
      </dgm:prSet>
      <dgm:spPr/>
    </dgm:pt>
    <dgm:pt modelId="{B99B0B56-89FE-194F-B0E4-0481082C16E0}" type="pres">
      <dgm:prSet presAssocID="{F30CA5A0-FC9D-C045-872B-2B8CDDD71515}" presName="node" presStyleLbl="vennNode1" presStyleIdx="5" presStyleCnt="6" custScaleX="194008" custScaleY="121798" custRadScaleRad="165524" custRadScaleInc="-15608">
        <dgm:presLayoutVars>
          <dgm:bulletEnabled val="1"/>
        </dgm:presLayoutVars>
      </dgm:prSet>
      <dgm:spPr/>
    </dgm:pt>
  </dgm:ptLst>
  <dgm:cxnLst>
    <dgm:cxn modelId="{165AE31F-BBA9-5944-9628-FE962B44368B}" type="presOf" srcId="{0916F382-ACEB-7C45-A8C5-81A74700EF73}" destId="{DF4F6E71-7E16-6048-A67D-B170B3C83F30}" srcOrd="0" destOrd="0" presId="urn:microsoft.com/office/officeart/2005/8/layout/radial3"/>
    <dgm:cxn modelId="{6F028225-140B-E940-915C-F221EA8539E6}" type="presOf" srcId="{F30CA5A0-FC9D-C045-872B-2B8CDDD71515}" destId="{B99B0B56-89FE-194F-B0E4-0481082C16E0}" srcOrd="0" destOrd="0" presId="urn:microsoft.com/office/officeart/2005/8/layout/radial3"/>
    <dgm:cxn modelId="{91C4F227-AD2E-194E-895D-1A856E78CAE7}" srcId="{D35B82D7-553B-3549-A9E3-7B6226E320C8}" destId="{2A9C2F1A-FAC1-3341-8115-DFC57F1D0E60}" srcOrd="0" destOrd="0" parTransId="{727F01FD-0277-0F40-930F-D5D1BDF42691}" sibTransId="{36E519FD-66A8-614A-9987-7D1E7BBBE876}"/>
    <dgm:cxn modelId="{9DB7342C-9CDC-3541-A9AD-77AE55BE86E6}" type="presOf" srcId="{217028DA-EB05-C744-A27F-CA590AFC3367}" destId="{C28D8FB9-5B14-6C48-B9F7-680EBAFEB368}" srcOrd="0" destOrd="0" presId="urn:microsoft.com/office/officeart/2005/8/layout/radial3"/>
    <dgm:cxn modelId="{E110E567-93A3-2F44-84D0-128AC2216526}" srcId="{2A9C2F1A-FAC1-3341-8115-DFC57F1D0E60}" destId="{F30CA5A0-FC9D-C045-872B-2B8CDDD71515}" srcOrd="4" destOrd="0" parTransId="{2624C48E-E322-CA4D-914C-79CA65CBFCAB}" sibTransId="{07B3BAA9-106A-8646-80DA-4930CFD60CA4}"/>
    <dgm:cxn modelId="{C292D783-0625-AE46-9FE7-9C7A6B775000}" type="presOf" srcId="{07718B65-AD80-6B43-B96F-A0E3B9F57FD4}" destId="{E4CDF0CC-9CEF-B846-884E-D8B5DF3EC628}" srcOrd="0" destOrd="0" presId="urn:microsoft.com/office/officeart/2005/8/layout/radial3"/>
    <dgm:cxn modelId="{D2ECDDAC-62CF-CD48-9A74-B19F4A9C95E4}" type="presOf" srcId="{2A9C2F1A-FAC1-3341-8115-DFC57F1D0E60}" destId="{F1D3AE2E-7BD4-A341-A469-481C84E11029}" srcOrd="0" destOrd="0" presId="urn:microsoft.com/office/officeart/2005/8/layout/radial3"/>
    <dgm:cxn modelId="{F8CCA7B0-B027-BB43-803C-2A0BB48A3DCC}" type="presOf" srcId="{E9C1F727-E805-4241-BD10-B147A0BFF14F}" destId="{6A9E33A1-A10E-764F-965F-D2EE7EC4C81D}" srcOrd="0" destOrd="0" presId="urn:microsoft.com/office/officeart/2005/8/layout/radial3"/>
    <dgm:cxn modelId="{CB7588B7-8FF5-0E45-9D32-4A86D43B733C}" srcId="{2A9C2F1A-FAC1-3341-8115-DFC57F1D0E60}" destId="{0916F382-ACEB-7C45-A8C5-81A74700EF73}" srcOrd="1" destOrd="0" parTransId="{301A3344-CA66-8A47-B6A0-F1B7F45D6DDA}" sibTransId="{AE9509BF-0FD0-4547-8685-AB9F51C87F78}"/>
    <dgm:cxn modelId="{83C837B9-4648-C640-8E46-F5BCE017415F}" srcId="{2A9C2F1A-FAC1-3341-8115-DFC57F1D0E60}" destId="{E9C1F727-E805-4241-BD10-B147A0BFF14F}" srcOrd="2" destOrd="0" parTransId="{234DA9CC-DADA-FA4A-AC43-7DC0ADE0127F}" sibTransId="{956E3122-2E2A-DD49-B6D9-5FEEC20F41F9}"/>
    <dgm:cxn modelId="{D91D58DE-9F18-6D46-AF7C-8448E71D87F2}" srcId="{2A9C2F1A-FAC1-3341-8115-DFC57F1D0E60}" destId="{217028DA-EB05-C744-A27F-CA590AFC3367}" srcOrd="3" destOrd="0" parTransId="{270626F0-AEB0-6C49-8F75-75828AC15733}" sibTransId="{8447392A-FDE5-6749-B38D-1BB5B61B0507}"/>
    <dgm:cxn modelId="{AD1E7CE1-EFB9-3944-A692-DA3A2CF67361}" srcId="{2A9C2F1A-FAC1-3341-8115-DFC57F1D0E60}" destId="{07718B65-AD80-6B43-B96F-A0E3B9F57FD4}" srcOrd="0" destOrd="0" parTransId="{98294AA9-8C95-CC4C-A49B-289E8EF4C66B}" sibTransId="{B0EAA1D0-468C-564F-90E5-6EEEDE90C1B2}"/>
    <dgm:cxn modelId="{00825AEA-51E0-FB45-839B-76E75B142544}" type="presOf" srcId="{D35B82D7-553B-3549-A9E3-7B6226E320C8}" destId="{52C49898-CA5E-0D4F-8ADC-030BCAD105E0}" srcOrd="0" destOrd="0" presId="urn:microsoft.com/office/officeart/2005/8/layout/radial3"/>
    <dgm:cxn modelId="{E81D3548-0985-6349-AB91-1C2805F4D8A6}" type="presParOf" srcId="{52C49898-CA5E-0D4F-8ADC-030BCAD105E0}" destId="{7FB2C306-6272-BD48-A31E-D5FA08A0FBAC}" srcOrd="0" destOrd="0" presId="urn:microsoft.com/office/officeart/2005/8/layout/radial3"/>
    <dgm:cxn modelId="{006B1838-741A-5847-B4B8-2AF6CD739859}" type="presParOf" srcId="{7FB2C306-6272-BD48-A31E-D5FA08A0FBAC}" destId="{F1D3AE2E-7BD4-A341-A469-481C84E11029}" srcOrd="0" destOrd="0" presId="urn:microsoft.com/office/officeart/2005/8/layout/radial3"/>
    <dgm:cxn modelId="{DCE1C9BE-5D20-264E-BB9B-6BD39738EFE5}" type="presParOf" srcId="{7FB2C306-6272-BD48-A31E-D5FA08A0FBAC}" destId="{E4CDF0CC-9CEF-B846-884E-D8B5DF3EC628}" srcOrd="1" destOrd="0" presId="urn:microsoft.com/office/officeart/2005/8/layout/radial3"/>
    <dgm:cxn modelId="{48F12A03-FA73-BE4B-9688-02332D9E6B07}" type="presParOf" srcId="{7FB2C306-6272-BD48-A31E-D5FA08A0FBAC}" destId="{DF4F6E71-7E16-6048-A67D-B170B3C83F30}" srcOrd="2" destOrd="0" presId="urn:microsoft.com/office/officeart/2005/8/layout/radial3"/>
    <dgm:cxn modelId="{ED3226FC-E7C8-714C-8BDA-87CAD174DBEF}" type="presParOf" srcId="{7FB2C306-6272-BD48-A31E-D5FA08A0FBAC}" destId="{6A9E33A1-A10E-764F-965F-D2EE7EC4C81D}" srcOrd="3" destOrd="0" presId="urn:microsoft.com/office/officeart/2005/8/layout/radial3"/>
    <dgm:cxn modelId="{3C6F139B-EC58-EC42-8D0C-344C1F97AC69}" type="presParOf" srcId="{7FB2C306-6272-BD48-A31E-D5FA08A0FBAC}" destId="{C28D8FB9-5B14-6C48-B9F7-680EBAFEB368}" srcOrd="4" destOrd="0" presId="urn:microsoft.com/office/officeart/2005/8/layout/radial3"/>
    <dgm:cxn modelId="{CF65805E-E4E6-B34E-AD28-AB79AFB5C445}" type="presParOf" srcId="{7FB2C306-6272-BD48-A31E-D5FA08A0FBAC}" destId="{B99B0B56-89FE-194F-B0E4-0481082C16E0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B36C3D-441A-EF40-9363-CD2BD111E5EA}" type="doc">
      <dgm:prSet loTypeId="urn:microsoft.com/office/officeart/2005/8/layout/default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85A2ED-22F9-EE41-8CED-4878FF3EF316}">
      <dgm:prSet phldrT="[Text]" custT="1"/>
      <dgm:spPr>
        <a:solidFill>
          <a:srgbClr val="FF0000"/>
        </a:solidFill>
      </dgm:spPr>
      <dgm:t>
        <a:bodyPr/>
        <a:lstStyle/>
        <a:p>
          <a:r>
            <a:rPr lang="es-ES" sz="3200" b="1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Sharing</a:t>
          </a:r>
          <a:r>
            <a:rPr lang="es-E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 </a:t>
          </a:r>
          <a:r>
            <a:rPr lang="es-ES" sz="3200" b="1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emotions</a:t>
          </a:r>
          <a:endParaRPr lang="es-ES_tradnl" sz="3200" b="1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B95C3E-71AB-E448-AF09-8960AA0CD2A7}" type="parTrans" cxnId="{93781D4E-C084-F64D-88C7-57F26079D163}">
      <dgm:prSet/>
      <dgm:spPr/>
      <dgm:t>
        <a:bodyPr/>
        <a:lstStyle/>
        <a:p>
          <a:endParaRPr lang="en-US" sz="2000" b="1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063BE2-C4ED-474C-BA78-7C5B5CE5EA6D}" type="sibTrans" cxnId="{93781D4E-C084-F64D-88C7-57F26079D163}">
      <dgm:prSet/>
      <dgm:spPr/>
      <dgm:t>
        <a:bodyPr/>
        <a:lstStyle/>
        <a:p>
          <a:endParaRPr lang="en-US" sz="2000" b="1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F8B3F7-B86F-3C4D-A0A1-C7745565D3BF}">
      <dgm:prSet phldrT="[Text]" custT="1"/>
      <dgm:spPr>
        <a:solidFill>
          <a:srgbClr val="00B0F0"/>
        </a:solidFill>
      </dgm:spPr>
      <dgm:t>
        <a:bodyPr/>
        <a:lstStyle/>
        <a:p>
          <a:r>
            <a:rPr lang="es-ES" sz="3200" b="1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Being</a:t>
          </a:r>
          <a:r>
            <a:rPr lang="es-E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 </a:t>
          </a:r>
          <a:r>
            <a:rPr lang="es-ES" sz="3200" b="1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peaceful</a:t>
          </a:r>
          <a:endParaRPr lang="es-ES_tradnl" sz="3200" b="1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77B3D8-988F-D945-9A87-B6A4967DA841}" type="parTrans" cxnId="{4F3E0B3F-7C0F-734D-9152-84EF7F714EC2}">
      <dgm:prSet/>
      <dgm:spPr/>
      <dgm:t>
        <a:bodyPr/>
        <a:lstStyle/>
        <a:p>
          <a:endParaRPr lang="en-US" sz="2000" b="1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675EEA-91B4-4346-9B84-7BD4DAE7A263}" type="sibTrans" cxnId="{4F3E0B3F-7C0F-734D-9152-84EF7F714EC2}">
      <dgm:prSet/>
      <dgm:spPr/>
      <dgm:t>
        <a:bodyPr/>
        <a:lstStyle/>
        <a:p>
          <a:endParaRPr lang="en-US" sz="2000" b="1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7CC0B10-6F56-BD4D-A53D-7498FB506629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3200" b="1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Being</a:t>
          </a:r>
          <a:r>
            <a:rPr lang="es-E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 </a:t>
          </a:r>
          <a:r>
            <a:rPr lang="es-ES" sz="3200" b="1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caring</a:t>
          </a:r>
          <a:endParaRPr lang="es-ES_tradnl" sz="3200" b="1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9034CC-EA6F-C647-9AE6-C4A4372BEB89}" type="parTrans" cxnId="{99BC78E8-4834-054E-8959-650AB9CB4EEC}">
      <dgm:prSet/>
      <dgm:spPr/>
      <dgm:t>
        <a:bodyPr/>
        <a:lstStyle/>
        <a:p>
          <a:endParaRPr lang="en-US" sz="2000" b="1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794D96-53D9-834D-AF91-56CCFD2D28D5}" type="sibTrans" cxnId="{99BC78E8-4834-054E-8959-650AB9CB4EEC}">
      <dgm:prSet/>
      <dgm:spPr/>
      <dgm:t>
        <a:bodyPr/>
        <a:lstStyle/>
        <a:p>
          <a:endParaRPr lang="en-US" sz="2000" b="1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C763DA-EC1E-584E-86BF-88A008A41F3F}">
      <dgm:prSet phldrT="[Text]" custT="1"/>
      <dgm:spPr>
        <a:solidFill>
          <a:srgbClr val="92D050"/>
        </a:solidFill>
      </dgm:spPr>
      <dgm:t>
        <a:bodyPr/>
        <a:lstStyle/>
        <a:p>
          <a:r>
            <a:rPr lang="es-ES" sz="3200" b="1" u="none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Hiding</a:t>
          </a:r>
          <a:r>
            <a:rPr lang="es-ES" sz="3200" b="1" u="none" dirty="0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 </a:t>
          </a:r>
          <a:r>
            <a:rPr lang="es-ES" sz="3200" b="1" u="none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emotions</a:t>
          </a:r>
          <a:endParaRPr lang="es-ES_tradnl" sz="3200" b="1" u="none" cap="none" spc="0" noProof="0" dirty="0">
            <a:ln>
              <a:solidFill>
                <a:schemeClr val="tx1"/>
              </a:solidFill>
            </a:ln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0ACCF7-7B4C-034B-92DF-397EAC44D6CE}" type="parTrans" cxnId="{D836D3F6-108A-3144-924C-FB5779266892}">
      <dgm:prSet/>
      <dgm:spPr/>
      <dgm:t>
        <a:bodyPr/>
        <a:lstStyle/>
        <a:p>
          <a:endParaRPr lang="en-US" sz="2000" b="1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4C1677-077B-8743-A10A-419225472127}" type="sibTrans" cxnId="{D836D3F6-108A-3144-924C-FB5779266892}">
      <dgm:prSet/>
      <dgm:spPr/>
      <dgm:t>
        <a:bodyPr/>
        <a:lstStyle/>
        <a:p>
          <a:endParaRPr lang="en-US" sz="2000" b="1" cap="none" spc="0">
            <a:ln w="3175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F30F2B-FC49-6545-B88F-7B8DFA363D55}" type="pres">
      <dgm:prSet presAssocID="{BEB36C3D-441A-EF40-9363-CD2BD111E5EA}" presName="diagram" presStyleCnt="0">
        <dgm:presLayoutVars>
          <dgm:dir/>
          <dgm:resizeHandles val="exact"/>
        </dgm:presLayoutVars>
      </dgm:prSet>
      <dgm:spPr/>
    </dgm:pt>
    <dgm:pt modelId="{5642FCCB-8916-B64D-8A90-EED177BB1526}" type="pres">
      <dgm:prSet presAssocID="{E785A2ED-22F9-EE41-8CED-4878FF3EF316}" presName="node" presStyleLbl="node1" presStyleIdx="0" presStyleCnt="4">
        <dgm:presLayoutVars>
          <dgm:bulletEnabled val="1"/>
        </dgm:presLayoutVars>
      </dgm:prSet>
      <dgm:spPr/>
    </dgm:pt>
    <dgm:pt modelId="{1824FF47-139F-2245-8A7E-5BA40E616F93}" type="pres">
      <dgm:prSet presAssocID="{BB063BE2-C4ED-474C-BA78-7C5B5CE5EA6D}" presName="sibTrans" presStyleCnt="0"/>
      <dgm:spPr/>
    </dgm:pt>
    <dgm:pt modelId="{A11A185B-FDC1-824C-923B-DF12F9B7C374}" type="pres">
      <dgm:prSet presAssocID="{E8F8B3F7-B86F-3C4D-A0A1-C7745565D3BF}" presName="node" presStyleLbl="node1" presStyleIdx="1" presStyleCnt="4">
        <dgm:presLayoutVars>
          <dgm:bulletEnabled val="1"/>
        </dgm:presLayoutVars>
      </dgm:prSet>
      <dgm:spPr/>
    </dgm:pt>
    <dgm:pt modelId="{672B0D2A-D62F-9E49-B9B7-C4A193CC2821}" type="pres">
      <dgm:prSet presAssocID="{68675EEA-91B4-4346-9B84-7BD4DAE7A263}" presName="sibTrans" presStyleCnt="0"/>
      <dgm:spPr/>
    </dgm:pt>
    <dgm:pt modelId="{C5783113-24BE-D441-8C78-E1D597A464F5}" type="pres">
      <dgm:prSet presAssocID="{27CC0B10-6F56-BD4D-A53D-7498FB506629}" presName="node" presStyleLbl="node1" presStyleIdx="2" presStyleCnt="4">
        <dgm:presLayoutVars>
          <dgm:bulletEnabled val="1"/>
        </dgm:presLayoutVars>
      </dgm:prSet>
      <dgm:spPr/>
    </dgm:pt>
    <dgm:pt modelId="{557F378D-7658-3A44-9FB5-EA80DA0B4A55}" type="pres">
      <dgm:prSet presAssocID="{E8794D96-53D9-834D-AF91-56CCFD2D28D5}" presName="sibTrans" presStyleCnt="0"/>
      <dgm:spPr/>
    </dgm:pt>
    <dgm:pt modelId="{81279697-40CF-E24A-8743-417DE20C975C}" type="pres">
      <dgm:prSet presAssocID="{82C763DA-EC1E-584E-86BF-88A008A41F3F}" presName="node" presStyleLbl="node1" presStyleIdx="3" presStyleCnt="4">
        <dgm:presLayoutVars>
          <dgm:bulletEnabled val="1"/>
        </dgm:presLayoutVars>
      </dgm:prSet>
      <dgm:spPr/>
    </dgm:pt>
  </dgm:ptLst>
  <dgm:cxnLst>
    <dgm:cxn modelId="{F2447A04-A791-E343-B09C-2B20FA9B6490}" type="presOf" srcId="{E8F8B3F7-B86F-3C4D-A0A1-C7745565D3BF}" destId="{A11A185B-FDC1-824C-923B-DF12F9B7C374}" srcOrd="0" destOrd="0" presId="urn:microsoft.com/office/officeart/2005/8/layout/default"/>
    <dgm:cxn modelId="{30AE2B0C-9D19-1845-A3F8-370F5DBDEB9F}" type="presOf" srcId="{BEB36C3D-441A-EF40-9363-CD2BD111E5EA}" destId="{E5F30F2B-FC49-6545-B88F-7B8DFA363D55}" srcOrd="0" destOrd="0" presId="urn:microsoft.com/office/officeart/2005/8/layout/default"/>
    <dgm:cxn modelId="{47133223-FEEF-5E4B-BE22-146EDBAD22D9}" type="presOf" srcId="{82C763DA-EC1E-584E-86BF-88A008A41F3F}" destId="{81279697-40CF-E24A-8743-417DE20C975C}" srcOrd="0" destOrd="0" presId="urn:microsoft.com/office/officeart/2005/8/layout/default"/>
    <dgm:cxn modelId="{4F3E0B3F-7C0F-734D-9152-84EF7F714EC2}" srcId="{BEB36C3D-441A-EF40-9363-CD2BD111E5EA}" destId="{E8F8B3F7-B86F-3C4D-A0A1-C7745565D3BF}" srcOrd="1" destOrd="0" parTransId="{7C77B3D8-988F-D945-9A87-B6A4967DA841}" sibTransId="{68675EEA-91B4-4346-9B84-7BD4DAE7A263}"/>
    <dgm:cxn modelId="{93781D4E-C084-F64D-88C7-57F26079D163}" srcId="{BEB36C3D-441A-EF40-9363-CD2BD111E5EA}" destId="{E785A2ED-22F9-EE41-8CED-4878FF3EF316}" srcOrd="0" destOrd="0" parTransId="{43B95C3E-71AB-E448-AF09-8960AA0CD2A7}" sibTransId="{BB063BE2-C4ED-474C-BA78-7C5B5CE5EA6D}"/>
    <dgm:cxn modelId="{3D0DB96C-8CA3-DD46-9B9E-2213F4BB01DB}" type="presOf" srcId="{27CC0B10-6F56-BD4D-A53D-7498FB506629}" destId="{C5783113-24BE-D441-8C78-E1D597A464F5}" srcOrd="0" destOrd="0" presId="urn:microsoft.com/office/officeart/2005/8/layout/default"/>
    <dgm:cxn modelId="{74BB8F79-4654-224E-964C-95352B96512F}" type="presOf" srcId="{E785A2ED-22F9-EE41-8CED-4878FF3EF316}" destId="{5642FCCB-8916-B64D-8A90-EED177BB1526}" srcOrd="0" destOrd="0" presId="urn:microsoft.com/office/officeart/2005/8/layout/default"/>
    <dgm:cxn modelId="{99BC78E8-4834-054E-8959-650AB9CB4EEC}" srcId="{BEB36C3D-441A-EF40-9363-CD2BD111E5EA}" destId="{27CC0B10-6F56-BD4D-A53D-7498FB506629}" srcOrd="2" destOrd="0" parTransId="{6D9034CC-EA6F-C647-9AE6-C4A4372BEB89}" sibTransId="{E8794D96-53D9-834D-AF91-56CCFD2D28D5}"/>
    <dgm:cxn modelId="{D836D3F6-108A-3144-924C-FB5779266892}" srcId="{BEB36C3D-441A-EF40-9363-CD2BD111E5EA}" destId="{82C763DA-EC1E-584E-86BF-88A008A41F3F}" srcOrd="3" destOrd="0" parTransId="{C50ACCF7-7B4C-034B-92DF-397EAC44D6CE}" sibTransId="{434C1677-077B-8743-A10A-419225472127}"/>
    <dgm:cxn modelId="{2E76EC87-1C67-6E48-8965-4E5A9E3F7C88}" type="presParOf" srcId="{E5F30F2B-FC49-6545-B88F-7B8DFA363D55}" destId="{5642FCCB-8916-B64D-8A90-EED177BB1526}" srcOrd="0" destOrd="0" presId="urn:microsoft.com/office/officeart/2005/8/layout/default"/>
    <dgm:cxn modelId="{66E7BCD8-3A40-894E-B18D-CA09752F2C2C}" type="presParOf" srcId="{E5F30F2B-FC49-6545-B88F-7B8DFA363D55}" destId="{1824FF47-139F-2245-8A7E-5BA40E616F93}" srcOrd="1" destOrd="0" presId="urn:microsoft.com/office/officeart/2005/8/layout/default"/>
    <dgm:cxn modelId="{80985021-CF5A-8547-B2E8-E97885FC49F8}" type="presParOf" srcId="{E5F30F2B-FC49-6545-B88F-7B8DFA363D55}" destId="{A11A185B-FDC1-824C-923B-DF12F9B7C374}" srcOrd="2" destOrd="0" presId="urn:microsoft.com/office/officeart/2005/8/layout/default"/>
    <dgm:cxn modelId="{1C081971-BCD1-A142-8FF2-C3DEDCAC068F}" type="presParOf" srcId="{E5F30F2B-FC49-6545-B88F-7B8DFA363D55}" destId="{672B0D2A-D62F-9E49-B9B7-C4A193CC2821}" srcOrd="3" destOrd="0" presId="urn:microsoft.com/office/officeart/2005/8/layout/default"/>
    <dgm:cxn modelId="{1CDF2EA5-5CD5-A44D-9058-5F55FCE14266}" type="presParOf" srcId="{E5F30F2B-FC49-6545-B88F-7B8DFA363D55}" destId="{C5783113-24BE-D441-8C78-E1D597A464F5}" srcOrd="4" destOrd="0" presId="urn:microsoft.com/office/officeart/2005/8/layout/default"/>
    <dgm:cxn modelId="{B80EF50F-AC79-CC41-998C-06DEBCCE6DAB}" type="presParOf" srcId="{E5F30F2B-FC49-6545-B88F-7B8DFA363D55}" destId="{557F378D-7658-3A44-9FB5-EA80DA0B4A55}" srcOrd="5" destOrd="0" presId="urn:microsoft.com/office/officeart/2005/8/layout/default"/>
    <dgm:cxn modelId="{05A600A9-70A9-7A4F-B762-333E541B5046}" type="presParOf" srcId="{E5F30F2B-FC49-6545-B88F-7B8DFA363D55}" destId="{81279697-40CF-E24A-8743-417DE20C97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B36C3D-441A-EF40-9363-CD2BD111E5EA}" type="doc">
      <dgm:prSet loTypeId="urn:microsoft.com/office/officeart/2005/8/layout/default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85A2ED-22F9-EE41-8CED-4878FF3EF316}">
      <dgm:prSet phldrT="[Text]" custT="1"/>
      <dgm:spPr>
        <a:solidFill>
          <a:srgbClr val="FF0000"/>
        </a:solidFill>
      </dgm:spPr>
      <dgm:t>
        <a:bodyPr/>
        <a:lstStyle/>
        <a:p>
          <a:r>
            <a:rPr lang="es-ES" sz="3200" b="1" u="none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Gender</a:t>
          </a:r>
          <a:r>
            <a:rPr lang="es-ES" sz="3200" b="1" u="none" dirty="0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 </a:t>
          </a:r>
          <a:r>
            <a:rPr lang="es-ES" sz="3200" b="1" u="none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stereotypes</a:t>
          </a:r>
          <a:endParaRPr lang="es-ES_tradnl" sz="3200" b="1" u="none" cap="none" spc="0" noProof="0" dirty="0">
            <a:ln>
              <a:solidFill>
                <a:schemeClr val="tx1"/>
              </a:solidFill>
            </a:ln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B95C3E-71AB-E448-AF09-8960AA0CD2A7}" type="parTrans" cxnId="{93781D4E-C084-F64D-88C7-57F26079D163}">
      <dgm:prSet/>
      <dgm:spPr/>
      <dgm:t>
        <a:bodyPr/>
        <a:lstStyle/>
        <a:p>
          <a:endParaRPr lang="en-US" sz="1400" b="1" u="none" cap="none" spc="0">
            <a:ln w="0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063BE2-C4ED-474C-BA78-7C5B5CE5EA6D}" type="sibTrans" cxnId="{93781D4E-C084-F64D-88C7-57F26079D163}">
      <dgm:prSet/>
      <dgm:spPr/>
      <dgm:t>
        <a:bodyPr/>
        <a:lstStyle/>
        <a:p>
          <a:endParaRPr lang="en-US" sz="1400" b="1" u="none" cap="none" spc="0">
            <a:ln w="0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F8B3F7-B86F-3C4D-A0A1-C7745565D3BF}">
      <dgm:prSet phldrT="[Text]" custT="1"/>
      <dgm:spPr>
        <a:solidFill>
          <a:srgbClr val="00B0F0"/>
        </a:solidFill>
      </dgm:spPr>
      <dgm:t>
        <a:bodyPr/>
        <a:lstStyle/>
        <a:p>
          <a:r>
            <a:rPr lang="es-ES" sz="3200" b="1" u="none" dirty="0" err="1">
              <a:ln>
                <a:solidFill>
                  <a:schemeClr val="tx1"/>
                </a:solidFill>
              </a:ln>
            </a:rPr>
            <a:t>Gender</a:t>
          </a:r>
          <a:r>
            <a:rPr lang="es-ES" sz="3200" b="1" u="none" dirty="0">
              <a:ln>
                <a:solidFill>
                  <a:schemeClr val="tx1"/>
                </a:solidFill>
              </a:ln>
            </a:rPr>
            <a:t> </a:t>
          </a:r>
          <a:r>
            <a:rPr lang="es-ES" sz="3200" b="1" u="none" dirty="0" err="1">
              <a:ln>
                <a:solidFill>
                  <a:schemeClr val="tx1"/>
                </a:solidFill>
              </a:ln>
            </a:rPr>
            <a:t>equality</a:t>
          </a:r>
          <a:endParaRPr lang="es-ES_tradnl" sz="3200" b="1" u="none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77B3D8-988F-D945-9A87-B6A4967DA841}" type="parTrans" cxnId="{4F3E0B3F-7C0F-734D-9152-84EF7F714EC2}">
      <dgm:prSet/>
      <dgm:spPr/>
      <dgm:t>
        <a:bodyPr/>
        <a:lstStyle/>
        <a:p>
          <a:endParaRPr lang="en-US" sz="1400" b="1" u="none" cap="none" spc="0">
            <a:ln w="0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675EEA-91B4-4346-9B84-7BD4DAE7A263}" type="sibTrans" cxnId="{4F3E0B3F-7C0F-734D-9152-84EF7F714EC2}">
      <dgm:prSet/>
      <dgm:spPr/>
      <dgm:t>
        <a:bodyPr/>
        <a:lstStyle/>
        <a:p>
          <a:endParaRPr lang="en-US" sz="1400" b="1" u="none" cap="none" spc="0">
            <a:ln w="0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7CC0B10-6F56-BD4D-A53D-7498FB506629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3200" b="1" u="none" dirty="0">
              <a:ln>
                <a:solidFill>
                  <a:schemeClr val="tx1"/>
                </a:solidFill>
              </a:ln>
            </a:rPr>
            <a:t>Misgendering</a:t>
          </a:r>
          <a:endParaRPr lang="es-ES_tradnl" sz="3200" b="1" u="none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D9034CC-EA6F-C647-9AE6-C4A4372BEB89}" type="parTrans" cxnId="{99BC78E8-4834-054E-8959-650AB9CB4EEC}">
      <dgm:prSet/>
      <dgm:spPr/>
      <dgm:t>
        <a:bodyPr/>
        <a:lstStyle/>
        <a:p>
          <a:endParaRPr lang="en-US" sz="1400" b="1" u="none" cap="none" spc="0">
            <a:ln w="0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794D96-53D9-834D-AF91-56CCFD2D28D5}" type="sibTrans" cxnId="{99BC78E8-4834-054E-8959-650AB9CB4EEC}">
      <dgm:prSet/>
      <dgm:spPr/>
      <dgm:t>
        <a:bodyPr/>
        <a:lstStyle/>
        <a:p>
          <a:endParaRPr lang="en-US" sz="1400" b="1" u="none" cap="none" spc="0">
            <a:ln w="0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C763DA-EC1E-584E-86BF-88A008A41F3F}">
      <dgm:prSet phldrT="[Text]" custT="1"/>
      <dgm:spPr>
        <a:solidFill>
          <a:srgbClr val="92D050"/>
        </a:solidFill>
      </dgm:spPr>
      <dgm:t>
        <a:bodyPr/>
        <a:lstStyle/>
        <a:p>
          <a:r>
            <a:rPr lang="es-ES" sz="3200" b="1" u="none" dirty="0" err="1">
              <a:ln>
                <a:solidFill>
                  <a:schemeClr val="tx1"/>
                </a:solidFill>
              </a:ln>
            </a:rPr>
            <a:t>Gender</a:t>
          </a:r>
          <a:r>
            <a:rPr lang="es-ES" sz="3200" b="1" u="none" dirty="0">
              <a:ln>
                <a:solidFill>
                  <a:schemeClr val="tx1"/>
                </a:solidFill>
              </a:ln>
            </a:rPr>
            <a:t> </a:t>
          </a:r>
          <a:r>
            <a:rPr lang="es-ES" sz="3200" b="1" u="none" dirty="0" err="1">
              <a:ln>
                <a:solidFill>
                  <a:schemeClr val="tx1"/>
                </a:solidFill>
              </a:ln>
            </a:rPr>
            <a:t>identity</a:t>
          </a:r>
          <a:endParaRPr lang="es-ES_tradnl" sz="3200" b="1" u="none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0ACCF7-7B4C-034B-92DF-397EAC44D6CE}" type="parTrans" cxnId="{D836D3F6-108A-3144-924C-FB5779266892}">
      <dgm:prSet/>
      <dgm:spPr/>
      <dgm:t>
        <a:bodyPr/>
        <a:lstStyle/>
        <a:p>
          <a:endParaRPr lang="en-US" sz="1400" b="1" u="none" cap="none" spc="0">
            <a:ln w="0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4C1677-077B-8743-A10A-419225472127}" type="sibTrans" cxnId="{D836D3F6-108A-3144-924C-FB5779266892}">
      <dgm:prSet/>
      <dgm:spPr/>
      <dgm:t>
        <a:bodyPr/>
        <a:lstStyle/>
        <a:p>
          <a:endParaRPr lang="en-US" sz="1400" b="1" u="none" cap="none" spc="0">
            <a:ln w="0"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F30F2B-FC49-6545-B88F-7B8DFA363D55}" type="pres">
      <dgm:prSet presAssocID="{BEB36C3D-441A-EF40-9363-CD2BD111E5EA}" presName="diagram" presStyleCnt="0">
        <dgm:presLayoutVars>
          <dgm:dir/>
          <dgm:resizeHandles val="exact"/>
        </dgm:presLayoutVars>
      </dgm:prSet>
      <dgm:spPr/>
    </dgm:pt>
    <dgm:pt modelId="{5642FCCB-8916-B64D-8A90-EED177BB1526}" type="pres">
      <dgm:prSet presAssocID="{E785A2ED-22F9-EE41-8CED-4878FF3EF316}" presName="node" presStyleLbl="node1" presStyleIdx="0" presStyleCnt="4">
        <dgm:presLayoutVars>
          <dgm:bulletEnabled val="1"/>
        </dgm:presLayoutVars>
      </dgm:prSet>
      <dgm:spPr/>
    </dgm:pt>
    <dgm:pt modelId="{1824FF47-139F-2245-8A7E-5BA40E616F93}" type="pres">
      <dgm:prSet presAssocID="{BB063BE2-C4ED-474C-BA78-7C5B5CE5EA6D}" presName="sibTrans" presStyleCnt="0"/>
      <dgm:spPr/>
    </dgm:pt>
    <dgm:pt modelId="{A11A185B-FDC1-824C-923B-DF12F9B7C374}" type="pres">
      <dgm:prSet presAssocID="{E8F8B3F7-B86F-3C4D-A0A1-C7745565D3BF}" presName="node" presStyleLbl="node1" presStyleIdx="1" presStyleCnt="4">
        <dgm:presLayoutVars>
          <dgm:bulletEnabled val="1"/>
        </dgm:presLayoutVars>
      </dgm:prSet>
      <dgm:spPr/>
    </dgm:pt>
    <dgm:pt modelId="{672B0D2A-D62F-9E49-B9B7-C4A193CC2821}" type="pres">
      <dgm:prSet presAssocID="{68675EEA-91B4-4346-9B84-7BD4DAE7A263}" presName="sibTrans" presStyleCnt="0"/>
      <dgm:spPr/>
    </dgm:pt>
    <dgm:pt modelId="{C5783113-24BE-D441-8C78-E1D597A464F5}" type="pres">
      <dgm:prSet presAssocID="{27CC0B10-6F56-BD4D-A53D-7498FB506629}" presName="node" presStyleLbl="node1" presStyleIdx="2" presStyleCnt="4">
        <dgm:presLayoutVars>
          <dgm:bulletEnabled val="1"/>
        </dgm:presLayoutVars>
      </dgm:prSet>
      <dgm:spPr/>
    </dgm:pt>
    <dgm:pt modelId="{557F378D-7658-3A44-9FB5-EA80DA0B4A55}" type="pres">
      <dgm:prSet presAssocID="{E8794D96-53D9-834D-AF91-56CCFD2D28D5}" presName="sibTrans" presStyleCnt="0"/>
      <dgm:spPr/>
    </dgm:pt>
    <dgm:pt modelId="{81279697-40CF-E24A-8743-417DE20C975C}" type="pres">
      <dgm:prSet presAssocID="{82C763DA-EC1E-584E-86BF-88A008A41F3F}" presName="node" presStyleLbl="node1" presStyleIdx="3" presStyleCnt="4">
        <dgm:presLayoutVars>
          <dgm:bulletEnabled val="1"/>
        </dgm:presLayoutVars>
      </dgm:prSet>
      <dgm:spPr/>
    </dgm:pt>
  </dgm:ptLst>
  <dgm:cxnLst>
    <dgm:cxn modelId="{F2447A04-A791-E343-B09C-2B20FA9B6490}" type="presOf" srcId="{E8F8B3F7-B86F-3C4D-A0A1-C7745565D3BF}" destId="{A11A185B-FDC1-824C-923B-DF12F9B7C374}" srcOrd="0" destOrd="0" presId="urn:microsoft.com/office/officeart/2005/8/layout/default"/>
    <dgm:cxn modelId="{30AE2B0C-9D19-1845-A3F8-370F5DBDEB9F}" type="presOf" srcId="{BEB36C3D-441A-EF40-9363-CD2BD111E5EA}" destId="{E5F30F2B-FC49-6545-B88F-7B8DFA363D55}" srcOrd="0" destOrd="0" presId="urn:microsoft.com/office/officeart/2005/8/layout/default"/>
    <dgm:cxn modelId="{47133223-FEEF-5E4B-BE22-146EDBAD22D9}" type="presOf" srcId="{82C763DA-EC1E-584E-86BF-88A008A41F3F}" destId="{81279697-40CF-E24A-8743-417DE20C975C}" srcOrd="0" destOrd="0" presId="urn:microsoft.com/office/officeart/2005/8/layout/default"/>
    <dgm:cxn modelId="{4F3E0B3F-7C0F-734D-9152-84EF7F714EC2}" srcId="{BEB36C3D-441A-EF40-9363-CD2BD111E5EA}" destId="{E8F8B3F7-B86F-3C4D-A0A1-C7745565D3BF}" srcOrd="1" destOrd="0" parTransId="{7C77B3D8-988F-D945-9A87-B6A4967DA841}" sibTransId="{68675EEA-91B4-4346-9B84-7BD4DAE7A263}"/>
    <dgm:cxn modelId="{93781D4E-C084-F64D-88C7-57F26079D163}" srcId="{BEB36C3D-441A-EF40-9363-CD2BD111E5EA}" destId="{E785A2ED-22F9-EE41-8CED-4878FF3EF316}" srcOrd="0" destOrd="0" parTransId="{43B95C3E-71AB-E448-AF09-8960AA0CD2A7}" sibTransId="{BB063BE2-C4ED-474C-BA78-7C5B5CE5EA6D}"/>
    <dgm:cxn modelId="{3D0DB96C-8CA3-DD46-9B9E-2213F4BB01DB}" type="presOf" srcId="{27CC0B10-6F56-BD4D-A53D-7498FB506629}" destId="{C5783113-24BE-D441-8C78-E1D597A464F5}" srcOrd="0" destOrd="0" presId="urn:microsoft.com/office/officeart/2005/8/layout/default"/>
    <dgm:cxn modelId="{74BB8F79-4654-224E-964C-95352B96512F}" type="presOf" srcId="{E785A2ED-22F9-EE41-8CED-4878FF3EF316}" destId="{5642FCCB-8916-B64D-8A90-EED177BB1526}" srcOrd="0" destOrd="0" presId="urn:microsoft.com/office/officeart/2005/8/layout/default"/>
    <dgm:cxn modelId="{99BC78E8-4834-054E-8959-650AB9CB4EEC}" srcId="{BEB36C3D-441A-EF40-9363-CD2BD111E5EA}" destId="{27CC0B10-6F56-BD4D-A53D-7498FB506629}" srcOrd="2" destOrd="0" parTransId="{6D9034CC-EA6F-C647-9AE6-C4A4372BEB89}" sibTransId="{E8794D96-53D9-834D-AF91-56CCFD2D28D5}"/>
    <dgm:cxn modelId="{D836D3F6-108A-3144-924C-FB5779266892}" srcId="{BEB36C3D-441A-EF40-9363-CD2BD111E5EA}" destId="{82C763DA-EC1E-584E-86BF-88A008A41F3F}" srcOrd="3" destOrd="0" parTransId="{C50ACCF7-7B4C-034B-92DF-397EAC44D6CE}" sibTransId="{434C1677-077B-8743-A10A-419225472127}"/>
    <dgm:cxn modelId="{2E76EC87-1C67-6E48-8965-4E5A9E3F7C88}" type="presParOf" srcId="{E5F30F2B-FC49-6545-B88F-7B8DFA363D55}" destId="{5642FCCB-8916-B64D-8A90-EED177BB1526}" srcOrd="0" destOrd="0" presId="urn:microsoft.com/office/officeart/2005/8/layout/default"/>
    <dgm:cxn modelId="{66E7BCD8-3A40-894E-B18D-CA09752F2C2C}" type="presParOf" srcId="{E5F30F2B-FC49-6545-B88F-7B8DFA363D55}" destId="{1824FF47-139F-2245-8A7E-5BA40E616F93}" srcOrd="1" destOrd="0" presId="urn:microsoft.com/office/officeart/2005/8/layout/default"/>
    <dgm:cxn modelId="{80985021-CF5A-8547-B2E8-E97885FC49F8}" type="presParOf" srcId="{E5F30F2B-FC49-6545-B88F-7B8DFA363D55}" destId="{A11A185B-FDC1-824C-923B-DF12F9B7C374}" srcOrd="2" destOrd="0" presId="urn:microsoft.com/office/officeart/2005/8/layout/default"/>
    <dgm:cxn modelId="{1C081971-BCD1-A142-8FF2-C3DEDCAC068F}" type="presParOf" srcId="{E5F30F2B-FC49-6545-B88F-7B8DFA363D55}" destId="{672B0D2A-D62F-9E49-B9B7-C4A193CC2821}" srcOrd="3" destOrd="0" presId="urn:microsoft.com/office/officeart/2005/8/layout/default"/>
    <dgm:cxn modelId="{1CDF2EA5-5CD5-A44D-9058-5F55FCE14266}" type="presParOf" srcId="{E5F30F2B-FC49-6545-B88F-7B8DFA363D55}" destId="{C5783113-24BE-D441-8C78-E1D597A464F5}" srcOrd="4" destOrd="0" presId="urn:microsoft.com/office/officeart/2005/8/layout/default"/>
    <dgm:cxn modelId="{B80EF50F-AC79-CC41-998C-06DEBCCE6DAB}" type="presParOf" srcId="{E5F30F2B-FC49-6545-B88F-7B8DFA363D55}" destId="{557F378D-7658-3A44-9FB5-EA80DA0B4A55}" srcOrd="5" destOrd="0" presId="urn:microsoft.com/office/officeart/2005/8/layout/default"/>
    <dgm:cxn modelId="{05A600A9-70A9-7A4F-B762-333E541B5046}" type="presParOf" srcId="{E5F30F2B-FC49-6545-B88F-7B8DFA363D55}" destId="{81279697-40CF-E24A-8743-417DE20C975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65137-1EEB-2646-8E3A-B3F8337371C4}">
      <dsp:nvSpPr>
        <dsp:cNvPr id="0" name=""/>
        <dsp:cNvSpPr/>
      </dsp:nvSpPr>
      <dsp:spPr>
        <a:xfrm>
          <a:off x="7" y="958876"/>
          <a:ext cx="1664208" cy="1146639"/>
        </a:xfrm>
        <a:prstGeom prst="round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-7051" b="-3894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4C729-6B51-074B-BCDD-A363CCCB4355}">
      <dsp:nvSpPr>
        <dsp:cNvPr id="0" name=""/>
        <dsp:cNvSpPr/>
      </dsp:nvSpPr>
      <dsp:spPr>
        <a:xfrm>
          <a:off x="3419" y="2105516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Dr. Mello</a:t>
          </a:r>
          <a:br>
            <a:rPr lang="en-US" sz="2000" kern="1200" dirty="0"/>
          </a:br>
          <a:r>
            <a:rPr lang="en-US" sz="1600" kern="1200" dirty="0"/>
            <a:t>she/her</a:t>
          </a:r>
        </a:p>
      </dsp:txBody>
      <dsp:txXfrm>
        <a:off x="3419" y="2105516"/>
        <a:ext cx="1664208" cy="617421"/>
      </dsp:txXfrm>
    </dsp:sp>
    <dsp:sp modelId="{9015934A-1B76-644C-A899-6D8A794F8E57}">
      <dsp:nvSpPr>
        <dsp:cNvPr id="0" name=""/>
        <dsp:cNvSpPr/>
      </dsp:nvSpPr>
      <dsp:spPr>
        <a:xfrm>
          <a:off x="1834118" y="958876"/>
          <a:ext cx="1664208" cy="1146639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-15025" b="-3097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EC3C6-8097-7B44-95BF-C41ABB42586C}">
      <dsp:nvSpPr>
        <dsp:cNvPr id="0" name=""/>
        <dsp:cNvSpPr/>
      </dsp:nvSpPr>
      <dsp:spPr>
        <a:xfrm>
          <a:off x="1834118" y="2105516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Aleen</a:t>
          </a:r>
          <a:br>
            <a:rPr lang="en-US" sz="2000" kern="1200" dirty="0"/>
          </a:br>
          <a:r>
            <a:rPr lang="en-US" sz="1600" kern="1200" dirty="0"/>
            <a:t>she/her</a:t>
          </a:r>
        </a:p>
      </dsp:txBody>
      <dsp:txXfrm>
        <a:off x="1834118" y="2105516"/>
        <a:ext cx="1664208" cy="617421"/>
      </dsp:txXfrm>
    </dsp:sp>
    <dsp:sp modelId="{0F4DE852-1EFE-494D-A376-5AA4FDED2A25}">
      <dsp:nvSpPr>
        <dsp:cNvPr id="0" name=""/>
        <dsp:cNvSpPr/>
      </dsp:nvSpPr>
      <dsp:spPr>
        <a:xfrm>
          <a:off x="3664818" y="958876"/>
          <a:ext cx="1664208" cy="1146639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11AF3-511C-B445-B667-BD9FE4503F5A}">
      <dsp:nvSpPr>
        <dsp:cNvPr id="0" name=""/>
        <dsp:cNvSpPr/>
      </dsp:nvSpPr>
      <dsp:spPr>
        <a:xfrm>
          <a:off x="3664818" y="2105516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Betsy</a:t>
          </a:r>
          <a:br>
            <a:rPr lang="en-US" sz="2000" kern="1200" dirty="0"/>
          </a:br>
          <a:r>
            <a:rPr lang="en-US" sz="1600" kern="1200" dirty="0"/>
            <a:t>she/her</a:t>
          </a:r>
        </a:p>
      </dsp:txBody>
      <dsp:txXfrm>
        <a:off x="3664818" y="2105516"/>
        <a:ext cx="1664208" cy="617421"/>
      </dsp:txXfrm>
    </dsp:sp>
    <dsp:sp modelId="{246A83C6-BE7C-1140-8F51-B5D9001EA905}">
      <dsp:nvSpPr>
        <dsp:cNvPr id="0" name=""/>
        <dsp:cNvSpPr/>
      </dsp:nvSpPr>
      <dsp:spPr>
        <a:xfrm>
          <a:off x="5495518" y="958876"/>
          <a:ext cx="1664208" cy="1146639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C89EB-AAFA-2F4E-A1F9-48D1C344E071}">
      <dsp:nvSpPr>
        <dsp:cNvPr id="0" name=""/>
        <dsp:cNvSpPr/>
      </dsp:nvSpPr>
      <dsp:spPr>
        <a:xfrm>
          <a:off x="5495518" y="2105516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Daniel</a:t>
          </a:r>
          <a:br>
            <a:rPr lang="en-US" sz="2000" kern="1200" dirty="0"/>
          </a:br>
          <a:r>
            <a:rPr lang="en-US" sz="1600" kern="1200" dirty="0"/>
            <a:t>he/him</a:t>
          </a:r>
        </a:p>
      </dsp:txBody>
      <dsp:txXfrm>
        <a:off x="5495518" y="2105516"/>
        <a:ext cx="1664208" cy="617421"/>
      </dsp:txXfrm>
    </dsp:sp>
    <dsp:sp modelId="{44EE8718-385C-5F41-935C-203679EB2E64}">
      <dsp:nvSpPr>
        <dsp:cNvPr id="0" name=""/>
        <dsp:cNvSpPr/>
      </dsp:nvSpPr>
      <dsp:spPr>
        <a:xfrm>
          <a:off x="7326218" y="958876"/>
          <a:ext cx="1664208" cy="1146639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45" t="-21771" r="-4945" b="-3772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CF528-BD5C-4449-91E7-EB594A42BF6E}">
      <dsp:nvSpPr>
        <dsp:cNvPr id="0" name=""/>
        <dsp:cNvSpPr/>
      </dsp:nvSpPr>
      <dsp:spPr>
        <a:xfrm>
          <a:off x="7326218" y="2105516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Erica</a:t>
          </a:r>
          <a:br>
            <a:rPr lang="en-US" sz="2000" kern="1200" dirty="0"/>
          </a:br>
          <a:r>
            <a:rPr lang="en-US" sz="1600" kern="1200" dirty="0"/>
            <a:t>she/her</a:t>
          </a:r>
        </a:p>
      </dsp:txBody>
      <dsp:txXfrm>
        <a:off x="7326218" y="2105516"/>
        <a:ext cx="1664208" cy="617421"/>
      </dsp:txXfrm>
    </dsp:sp>
    <dsp:sp modelId="{025527FA-5BF0-454E-90F9-251F5C9A99E9}">
      <dsp:nvSpPr>
        <dsp:cNvPr id="0" name=""/>
        <dsp:cNvSpPr/>
      </dsp:nvSpPr>
      <dsp:spPr>
        <a:xfrm>
          <a:off x="9156917" y="958876"/>
          <a:ext cx="1664208" cy="1146639"/>
        </a:xfrm>
        <a:prstGeom prst="roundRect">
          <a:avLst/>
        </a:prstGeom>
        <a:blipFill dpi="0" rotWithShape="1">
          <a:blip xmlns:r="http://schemas.openxmlformats.org/officeDocument/2006/relationships" r:embed="rId6"/>
          <a:srcRect/>
          <a:stretch>
            <a:fillRect t="-14025" b="-2997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AC564-88B4-9E40-9501-B7F62D36E4F5}">
      <dsp:nvSpPr>
        <dsp:cNvPr id="0" name=""/>
        <dsp:cNvSpPr/>
      </dsp:nvSpPr>
      <dsp:spPr>
        <a:xfrm>
          <a:off x="9156917" y="2105516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İlke</a:t>
          </a:r>
          <a:br>
            <a:rPr lang="en-US" sz="2000" kern="1200" dirty="0"/>
          </a:br>
          <a:r>
            <a:rPr lang="en-US" sz="1600" kern="1200" dirty="0"/>
            <a:t>she/her</a:t>
          </a:r>
        </a:p>
      </dsp:txBody>
      <dsp:txXfrm>
        <a:off x="9156917" y="2105516"/>
        <a:ext cx="1664208" cy="617421"/>
      </dsp:txXfrm>
    </dsp:sp>
    <dsp:sp modelId="{CB91780F-54FA-4D45-80BB-ADB74E9C2F23}">
      <dsp:nvSpPr>
        <dsp:cNvPr id="0" name=""/>
        <dsp:cNvSpPr/>
      </dsp:nvSpPr>
      <dsp:spPr>
        <a:xfrm>
          <a:off x="3419" y="2889358"/>
          <a:ext cx="1664208" cy="1146639"/>
        </a:xfrm>
        <a:prstGeom prst="roundRect">
          <a:avLst/>
        </a:prstGeom>
        <a:blipFill rotWithShape="1">
          <a:blip xmlns:r="http://schemas.openxmlformats.org/officeDocument/2006/relationships" r:embed="rId7"/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B3D73-FC57-A54E-B284-63293D19844E}">
      <dsp:nvSpPr>
        <dsp:cNvPr id="0" name=""/>
        <dsp:cNvSpPr/>
      </dsp:nvSpPr>
      <dsp:spPr>
        <a:xfrm>
          <a:off x="3419" y="4035998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Juan</a:t>
          </a:r>
          <a:br>
            <a:rPr lang="en-US" sz="2000" kern="1200" dirty="0"/>
          </a:br>
          <a:r>
            <a:rPr lang="en-US" sz="1600" kern="1200" dirty="0"/>
            <a:t>he/him</a:t>
          </a:r>
        </a:p>
      </dsp:txBody>
      <dsp:txXfrm>
        <a:off x="3419" y="4035998"/>
        <a:ext cx="1664208" cy="617421"/>
      </dsp:txXfrm>
    </dsp:sp>
    <dsp:sp modelId="{C82B8AE6-8DED-974E-A4A7-810FF1C96FCB}">
      <dsp:nvSpPr>
        <dsp:cNvPr id="0" name=""/>
        <dsp:cNvSpPr/>
      </dsp:nvSpPr>
      <dsp:spPr>
        <a:xfrm>
          <a:off x="1834118" y="2889358"/>
          <a:ext cx="1664208" cy="1146639"/>
        </a:xfrm>
        <a:prstGeom prst="roundRect">
          <a:avLst/>
        </a:prstGeom>
        <a:blipFill dpi="0" rotWithShape="1">
          <a:blip xmlns:r="http://schemas.openxmlformats.org/officeDocument/2006/relationships" r:embed="rId8"/>
          <a:srcRect/>
          <a:stretch>
            <a:fillRect t="-15025" b="-3097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BD41A-D521-5148-966D-A997F1C67C5B}">
      <dsp:nvSpPr>
        <dsp:cNvPr id="0" name=""/>
        <dsp:cNvSpPr/>
      </dsp:nvSpPr>
      <dsp:spPr>
        <a:xfrm>
          <a:off x="1834118" y="4035998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Julia</a:t>
          </a:r>
          <a:br>
            <a:rPr lang="en-US" sz="2000" kern="1200" dirty="0"/>
          </a:br>
          <a:r>
            <a:rPr lang="en-US" sz="1600" kern="1200" dirty="0"/>
            <a:t>she/her</a:t>
          </a:r>
        </a:p>
      </dsp:txBody>
      <dsp:txXfrm>
        <a:off x="1834118" y="4035998"/>
        <a:ext cx="1664208" cy="617421"/>
      </dsp:txXfrm>
    </dsp:sp>
    <dsp:sp modelId="{C2231AFF-8885-6A4A-9CE4-4BF808A398D0}">
      <dsp:nvSpPr>
        <dsp:cNvPr id="0" name=""/>
        <dsp:cNvSpPr/>
      </dsp:nvSpPr>
      <dsp:spPr>
        <a:xfrm>
          <a:off x="3664818" y="2889358"/>
          <a:ext cx="1664208" cy="1146639"/>
        </a:xfrm>
        <a:prstGeom prst="roundRect">
          <a:avLst/>
        </a:prstGeom>
        <a:blipFill dpi="0" rotWithShape="1">
          <a:blip xmlns:r="http://schemas.openxmlformats.org/officeDocument/2006/relationships" r:embed="rId9"/>
          <a:srcRect/>
          <a:stretch>
            <a:fillRect t="-15025" b="-3097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88274-EEAD-B345-A00E-F37BEDF1CC3C}">
      <dsp:nvSpPr>
        <dsp:cNvPr id="0" name=""/>
        <dsp:cNvSpPr/>
      </dsp:nvSpPr>
      <dsp:spPr>
        <a:xfrm>
          <a:off x="3664818" y="4035998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Nada</a:t>
          </a:r>
          <a:br>
            <a:rPr lang="en-US" sz="2000" kern="1200" dirty="0"/>
          </a:br>
          <a:r>
            <a:rPr lang="en-US" sz="1600" kern="1200" dirty="0"/>
            <a:t>she/her</a:t>
          </a:r>
        </a:p>
      </dsp:txBody>
      <dsp:txXfrm>
        <a:off x="3664818" y="4035998"/>
        <a:ext cx="1664208" cy="617421"/>
      </dsp:txXfrm>
    </dsp:sp>
    <dsp:sp modelId="{C58587D8-A942-3E40-822E-BF1CF8526495}">
      <dsp:nvSpPr>
        <dsp:cNvPr id="0" name=""/>
        <dsp:cNvSpPr/>
      </dsp:nvSpPr>
      <dsp:spPr>
        <a:xfrm>
          <a:off x="5495518" y="2889358"/>
          <a:ext cx="1664208" cy="1146639"/>
        </a:xfrm>
        <a:prstGeom prst="roundRect">
          <a:avLst/>
        </a:prstGeom>
        <a:blipFill dpi="0"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25" b="-3097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ED149-9895-2646-A87C-009F505E47AA}">
      <dsp:nvSpPr>
        <dsp:cNvPr id="0" name=""/>
        <dsp:cNvSpPr/>
      </dsp:nvSpPr>
      <dsp:spPr>
        <a:xfrm>
          <a:off x="5495518" y="4035998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Nicole</a:t>
          </a:r>
          <a:br>
            <a:rPr lang="en-US" sz="2000" kern="1200" dirty="0"/>
          </a:br>
          <a:r>
            <a:rPr lang="en-US" sz="1600" kern="1200" dirty="0"/>
            <a:t>she/her</a:t>
          </a:r>
        </a:p>
      </dsp:txBody>
      <dsp:txXfrm>
        <a:off x="5495518" y="4035998"/>
        <a:ext cx="1664208" cy="617421"/>
      </dsp:txXfrm>
    </dsp:sp>
    <dsp:sp modelId="{99147238-B41A-1F4A-AF87-1452E2AA8813}">
      <dsp:nvSpPr>
        <dsp:cNvPr id="0" name=""/>
        <dsp:cNvSpPr/>
      </dsp:nvSpPr>
      <dsp:spPr>
        <a:xfrm>
          <a:off x="7326218" y="2889358"/>
          <a:ext cx="1664208" cy="1146639"/>
        </a:xfrm>
        <a:prstGeom prst="roundRect">
          <a:avLst/>
        </a:prstGeom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25" b="-3097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EF2A0-9E19-F041-9BFC-75D9A92AC044}">
      <dsp:nvSpPr>
        <dsp:cNvPr id="0" name=""/>
        <dsp:cNvSpPr/>
      </dsp:nvSpPr>
      <dsp:spPr>
        <a:xfrm>
          <a:off x="7326218" y="4035998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Nisa</a:t>
          </a:r>
          <a:br>
            <a:rPr lang="en-US" sz="2000" kern="1200" dirty="0"/>
          </a:br>
          <a:r>
            <a:rPr lang="en-US" sz="1600" kern="1200" dirty="0"/>
            <a:t>she/her</a:t>
          </a:r>
        </a:p>
      </dsp:txBody>
      <dsp:txXfrm>
        <a:off x="7326218" y="4035998"/>
        <a:ext cx="1664208" cy="617421"/>
      </dsp:txXfrm>
    </dsp:sp>
    <dsp:sp modelId="{5FD1CD60-6150-2F43-B829-8C31A865C748}">
      <dsp:nvSpPr>
        <dsp:cNvPr id="0" name=""/>
        <dsp:cNvSpPr/>
      </dsp:nvSpPr>
      <dsp:spPr>
        <a:xfrm>
          <a:off x="9156917" y="2889358"/>
          <a:ext cx="1664208" cy="1146639"/>
        </a:xfrm>
        <a:prstGeom prst="roundRect">
          <a:avLst/>
        </a:prstGeom>
        <a:blipFill dpi="0" rotWithShape="1">
          <a:blip xmlns:r="http://schemas.openxmlformats.org/officeDocument/2006/relationships" r:embed="rId12"/>
          <a:srcRect/>
          <a:stretch>
            <a:fillRect t="-10038" b="-3396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E7CA6-DADC-8C43-A332-8F65912658AF}">
      <dsp:nvSpPr>
        <dsp:cNvPr id="0" name=""/>
        <dsp:cNvSpPr/>
      </dsp:nvSpPr>
      <dsp:spPr>
        <a:xfrm>
          <a:off x="9156917" y="4035998"/>
          <a:ext cx="1664208" cy="61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Rose</a:t>
          </a:r>
          <a:br>
            <a:rPr lang="en-US" sz="2000" kern="1200" dirty="0"/>
          </a:br>
          <a:r>
            <a:rPr lang="en-US" sz="1600" kern="1200" dirty="0"/>
            <a:t>she/her</a:t>
          </a:r>
        </a:p>
      </dsp:txBody>
      <dsp:txXfrm>
        <a:off x="9156917" y="4035998"/>
        <a:ext cx="1664208" cy="6174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2FCCB-8916-B64D-8A90-EED177BB1526}">
      <dsp:nvSpPr>
        <dsp:cNvPr id="0" name=""/>
        <dsp:cNvSpPr/>
      </dsp:nvSpPr>
      <dsp:spPr>
        <a:xfrm>
          <a:off x="984166" y="196"/>
          <a:ext cx="2998710" cy="1799226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u="none" kern="1200" dirty="0" err="1">
              <a:ln>
                <a:solidFill>
                  <a:schemeClr val="tx1"/>
                </a:solidFill>
              </a:ln>
            </a:rPr>
            <a:t>Work</a:t>
          </a:r>
          <a:endParaRPr lang="es-ES_tradnl" sz="3600" b="1" u="none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84166" y="196"/>
        <a:ext cx="2998710" cy="1799226"/>
      </dsp:txXfrm>
    </dsp:sp>
    <dsp:sp modelId="{A11A185B-FDC1-824C-923B-DF12F9B7C374}">
      <dsp:nvSpPr>
        <dsp:cNvPr id="0" name=""/>
        <dsp:cNvSpPr/>
      </dsp:nvSpPr>
      <dsp:spPr>
        <a:xfrm>
          <a:off x="4282747" y="196"/>
          <a:ext cx="2998710" cy="1799226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u="none" kern="1200" dirty="0" err="1">
              <a:ln>
                <a:solidFill>
                  <a:schemeClr val="tx1"/>
                </a:solidFill>
              </a:ln>
            </a:rPr>
            <a:t>School</a:t>
          </a:r>
          <a:endParaRPr lang="es-ES_tradnl" sz="3600" b="1" u="none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282747" y="196"/>
        <a:ext cx="2998710" cy="1799226"/>
      </dsp:txXfrm>
    </dsp:sp>
    <dsp:sp modelId="{C5783113-24BE-D441-8C78-E1D597A464F5}">
      <dsp:nvSpPr>
        <dsp:cNvPr id="0" name=""/>
        <dsp:cNvSpPr/>
      </dsp:nvSpPr>
      <dsp:spPr>
        <a:xfrm>
          <a:off x="984166" y="2099293"/>
          <a:ext cx="2998710" cy="179922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u="none" kern="1200" dirty="0">
              <a:ln>
                <a:solidFill>
                  <a:schemeClr val="tx1"/>
                </a:solidFill>
              </a:ln>
            </a:rPr>
            <a:t>Home</a:t>
          </a:r>
          <a:endParaRPr lang="es-ES_tradnl" sz="3600" b="1" u="none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84166" y="2099293"/>
        <a:ext cx="2998710" cy="1799226"/>
      </dsp:txXfrm>
    </dsp:sp>
    <dsp:sp modelId="{81279697-40CF-E24A-8743-417DE20C975C}">
      <dsp:nvSpPr>
        <dsp:cNvPr id="0" name=""/>
        <dsp:cNvSpPr/>
      </dsp:nvSpPr>
      <dsp:spPr>
        <a:xfrm>
          <a:off x="4282747" y="2099293"/>
          <a:ext cx="2998710" cy="179922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3600" b="1" u="none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</a:br>
          <a:r>
            <a:rPr lang="es-ES" sz="3600" b="1" u="none" kern="1200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Everywhere</a:t>
          </a:r>
          <a:endParaRPr lang="es-ES" sz="3600" b="1" u="none" kern="1200" dirty="0">
            <a:ln>
              <a:solidFill>
                <a:schemeClr val="tx1"/>
              </a:solidFill>
            </a:ln>
            <a:solidFill>
              <a:srgbClr val="FF0000"/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3600" b="1" u="none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282747" y="2099293"/>
        <a:ext cx="2998710" cy="17992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2FCCB-8916-B64D-8A90-EED177BB1526}">
      <dsp:nvSpPr>
        <dsp:cNvPr id="0" name=""/>
        <dsp:cNvSpPr/>
      </dsp:nvSpPr>
      <dsp:spPr>
        <a:xfrm>
          <a:off x="984166" y="196"/>
          <a:ext cx="2998710" cy="1799226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Manipulating</a:t>
          </a:r>
          <a:r>
            <a:rPr lang="es-ES" sz="3200" b="1" kern="1200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someone</a:t>
          </a:r>
          <a:endParaRPr lang="es-ES_tradnl" sz="3200" b="1" u="none" kern="1200" cap="none" spc="0" noProof="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84166" y="196"/>
        <a:ext cx="2998710" cy="1799226"/>
      </dsp:txXfrm>
    </dsp:sp>
    <dsp:sp modelId="{A11A185B-FDC1-824C-923B-DF12F9B7C374}">
      <dsp:nvSpPr>
        <dsp:cNvPr id="0" name=""/>
        <dsp:cNvSpPr/>
      </dsp:nvSpPr>
      <dsp:spPr>
        <a:xfrm>
          <a:off x="4282747" y="196"/>
          <a:ext cx="2998710" cy="1799226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1" u="none" kern="1200" cap="none" spc="0" noProof="0" dirty="0" err="1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Being</a:t>
          </a:r>
          <a:r>
            <a:rPr lang="es-ES_tradnl" sz="3200" b="1" u="none" kern="1200" cap="none" spc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s-ES_tradnl" sz="3200" b="1" u="none" kern="1200" cap="none" spc="0" noProof="0" dirty="0" err="1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controlling</a:t>
          </a:r>
          <a:endParaRPr lang="es-ES_tradnl" sz="3200" b="1" u="none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282747" y="196"/>
        <a:ext cx="2998710" cy="1799226"/>
      </dsp:txXfrm>
    </dsp:sp>
    <dsp:sp modelId="{C5783113-24BE-D441-8C78-E1D597A464F5}">
      <dsp:nvSpPr>
        <dsp:cNvPr id="0" name=""/>
        <dsp:cNvSpPr/>
      </dsp:nvSpPr>
      <dsp:spPr>
        <a:xfrm>
          <a:off x="984166" y="2099293"/>
          <a:ext cx="2998710" cy="179922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u="none" kern="1200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Having</a:t>
          </a:r>
          <a:r>
            <a:rPr lang="es-ES" sz="3200" b="1" u="none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	 </a:t>
          </a:r>
          <a:r>
            <a:rPr lang="es-ES" sz="3200" b="1" u="none" kern="1200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empathy</a:t>
          </a:r>
          <a:endParaRPr lang="es-ES_tradnl" sz="3200" b="1" u="none" kern="1200" cap="none" spc="0" noProof="0" dirty="0">
            <a:ln>
              <a:solidFill>
                <a:schemeClr val="tx1"/>
              </a:solidFill>
            </a:ln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84166" y="2099293"/>
        <a:ext cx="2998710" cy="1799226"/>
      </dsp:txXfrm>
    </dsp:sp>
    <dsp:sp modelId="{81279697-40CF-E24A-8743-417DE20C975C}">
      <dsp:nvSpPr>
        <dsp:cNvPr id="0" name=""/>
        <dsp:cNvSpPr/>
      </dsp:nvSpPr>
      <dsp:spPr>
        <a:xfrm>
          <a:off x="4282747" y="2099293"/>
          <a:ext cx="2998710" cy="179922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u="none" kern="1200" dirty="0" err="1">
              <a:ln>
                <a:solidFill>
                  <a:schemeClr val="tx1"/>
                </a:solidFill>
              </a:ln>
            </a:rPr>
            <a:t>Being</a:t>
          </a:r>
          <a:r>
            <a:rPr lang="es-ES" sz="3200" b="1" u="none" kern="1200" dirty="0">
              <a:ln>
                <a:solidFill>
                  <a:schemeClr val="tx1"/>
                </a:solidFill>
              </a:ln>
            </a:rPr>
            <a:t> </a:t>
          </a:r>
          <a:r>
            <a:rPr lang="es-ES" sz="3200" b="1" u="none" kern="1200" dirty="0" err="1">
              <a:ln>
                <a:solidFill>
                  <a:schemeClr val="tx1"/>
                </a:solidFill>
              </a:ln>
            </a:rPr>
            <a:t>judgmental</a:t>
          </a:r>
          <a:endParaRPr lang="es-ES_tradnl" sz="3200" b="1" u="none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282747" y="2099293"/>
        <a:ext cx="2998710" cy="17992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2FCCB-8916-B64D-8A90-EED177BB1526}">
      <dsp:nvSpPr>
        <dsp:cNvPr id="0" name=""/>
        <dsp:cNvSpPr/>
      </dsp:nvSpPr>
      <dsp:spPr>
        <a:xfrm>
          <a:off x="1011016" y="543"/>
          <a:ext cx="3169491" cy="190169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Talk</a:t>
          </a:r>
          <a:r>
            <a:rPr lang="es-ES" sz="3200" b="1" kern="1200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about</a:t>
          </a:r>
          <a:r>
            <a:rPr lang="es-ES" sz="3200" b="1" kern="1200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gender</a:t>
          </a:r>
          <a:r>
            <a:rPr lang="es-ES" sz="3200" b="1" kern="1200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issues</a:t>
          </a:r>
          <a:r>
            <a:rPr lang="es-ES" sz="3200" b="1" kern="1200" dirty="0">
              <a:ln>
                <a:solidFill>
                  <a:sysClr val="windowText" lastClr="000000"/>
                </a:solidFill>
              </a:ln>
            </a:rPr>
            <a:t> </a:t>
          </a:r>
          <a:endParaRPr lang="es-ES_tradnl" sz="3200" b="1" u="none" kern="1200" cap="none" spc="0" noProof="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11016" y="543"/>
        <a:ext cx="3169491" cy="1901694"/>
      </dsp:txXfrm>
    </dsp:sp>
    <dsp:sp modelId="{A11A185B-FDC1-824C-923B-DF12F9B7C374}">
      <dsp:nvSpPr>
        <dsp:cNvPr id="0" name=""/>
        <dsp:cNvSpPr/>
      </dsp:nvSpPr>
      <dsp:spPr>
        <a:xfrm>
          <a:off x="4497457" y="543"/>
          <a:ext cx="3169491" cy="1901694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Challenge</a:t>
          </a:r>
          <a:r>
            <a:rPr lang="es-ES" sz="3200" b="1" kern="1200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gender</a:t>
          </a:r>
          <a:r>
            <a:rPr lang="es-ES" sz="3200" b="1" kern="1200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stereotypes</a:t>
          </a:r>
          <a:endParaRPr lang="es-ES_tradnl" sz="3200" b="1" u="none" kern="1200" cap="none" spc="0" noProof="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497457" y="543"/>
        <a:ext cx="3169491" cy="1901694"/>
      </dsp:txXfrm>
    </dsp:sp>
    <dsp:sp modelId="{C5783113-24BE-D441-8C78-E1D597A464F5}">
      <dsp:nvSpPr>
        <dsp:cNvPr id="0" name=""/>
        <dsp:cNvSpPr/>
      </dsp:nvSpPr>
      <dsp:spPr>
        <a:xfrm>
          <a:off x="1011016" y="2219187"/>
          <a:ext cx="3169491" cy="190169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Practice</a:t>
          </a:r>
          <a:r>
            <a:rPr lang="es-ES" sz="3200" b="1" kern="1200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sharing</a:t>
          </a:r>
          <a:r>
            <a:rPr lang="es-ES" sz="3200" b="1" kern="1200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your</a:t>
          </a:r>
          <a:r>
            <a:rPr lang="es-ES" sz="3200" b="1" kern="1200" dirty="0">
              <a:ln>
                <a:solidFill>
                  <a:sysClr val="windowText" lastClr="000000"/>
                </a:solidFill>
              </a:ln>
            </a:rPr>
            <a:t> </a:t>
          </a:r>
          <a:r>
            <a:rPr lang="es-ES" sz="3200" b="1" kern="1200" dirty="0" err="1">
              <a:ln>
                <a:solidFill>
                  <a:sysClr val="windowText" lastClr="000000"/>
                </a:solidFill>
              </a:ln>
            </a:rPr>
            <a:t>feelings</a:t>
          </a:r>
          <a:endParaRPr lang="es-ES_tradnl" sz="3200" b="1" u="none" kern="1200" cap="none" spc="0" noProof="0" dirty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11016" y="2219187"/>
        <a:ext cx="3169491" cy="1901694"/>
      </dsp:txXfrm>
    </dsp:sp>
    <dsp:sp modelId="{81279697-40CF-E24A-8743-417DE20C975C}">
      <dsp:nvSpPr>
        <dsp:cNvPr id="0" name=""/>
        <dsp:cNvSpPr/>
      </dsp:nvSpPr>
      <dsp:spPr>
        <a:xfrm>
          <a:off x="4497457" y="2219187"/>
          <a:ext cx="3169491" cy="1901694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u="none" kern="1200" dirty="0" err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All</a:t>
          </a:r>
          <a:r>
            <a:rPr lang="es-ES" sz="3200" b="1" u="none" kern="1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 </a:t>
          </a:r>
          <a:r>
            <a:rPr lang="es-ES" sz="3200" b="1" u="none" kern="1200" dirty="0" err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of</a:t>
          </a:r>
          <a:r>
            <a:rPr lang="es-ES" sz="3200" b="1" u="none" kern="1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 </a:t>
          </a:r>
          <a:r>
            <a:rPr lang="es-ES" sz="3200" b="1" u="none" kern="1200" dirty="0" err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the</a:t>
          </a:r>
          <a:r>
            <a:rPr lang="es-ES" sz="3200" b="1" u="none" kern="1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 </a:t>
          </a:r>
          <a:r>
            <a:rPr lang="es-ES" sz="3200" b="1" u="none" kern="1200" dirty="0" err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rPr>
            <a:t>above</a:t>
          </a:r>
          <a:endParaRPr lang="es-ES_tradnl" sz="3200" b="1" u="none" kern="1200" cap="none" spc="0" noProof="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497457" y="2219187"/>
        <a:ext cx="3169491" cy="1901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B4464-87EC-5844-8C7E-5A3D7B383B37}">
      <dsp:nvSpPr>
        <dsp:cNvPr id="0" name=""/>
        <dsp:cNvSpPr/>
      </dsp:nvSpPr>
      <dsp:spPr>
        <a:xfrm rot="21300894">
          <a:off x="840518" y="1610063"/>
          <a:ext cx="1559475" cy="156165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" tIns="30480" rIns="9144" bIns="914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Male</a:t>
          </a:r>
        </a:p>
      </dsp:txBody>
      <dsp:txXfrm>
        <a:off x="1068898" y="1838762"/>
        <a:ext cx="1102715" cy="1104258"/>
      </dsp:txXfrm>
    </dsp:sp>
    <dsp:sp modelId="{E9402393-7F74-B341-814B-571BE90CFF92}">
      <dsp:nvSpPr>
        <dsp:cNvPr id="0" name=""/>
        <dsp:cNvSpPr/>
      </dsp:nvSpPr>
      <dsp:spPr>
        <a:xfrm rot="21043415">
          <a:off x="115670" y="455821"/>
          <a:ext cx="1559475" cy="1561656"/>
        </a:xfrm>
        <a:prstGeom prst="ellipse">
          <a:avLst/>
        </a:prstGeom>
        <a:solidFill>
          <a:schemeClr val="accent5">
            <a:alpha val="50000"/>
            <a:hueOff val="-6972787"/>
            <a:satOff val="6306"/>
            <a:lumOff val="-1215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" tIns="30480" rIns="9144" bIns="914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Female</a:t>
          </a:r>
          <a:endParaRPr lang="en-US" sz="2800" kern="1200" dirty="0"/>
        </a:p>
      </dsp:txBody>
      <dsp:txXfrm>
        <a:off x="344050" y="684520"/>
        <a:ext cx="1102715" cy="1104258"/>
      </dsp:txXfrm>
    </dsp:sp>
    <dsp:sp modelId="{1652013A-4FCA-0445-ABE1-2DA3655ACB84}">
      <dsp:nvSpPr>
        <dsp:cNvPr id="0" name=""/>
        <dsp:cNvSpPr/>
      </dsp:nvSpPr>
      <dsp:spPr>
        <a:xfrm rot="657925">
          <a:off x="1539392" y="474402"/>
          <a:ext cx="1559475" cy="1561656"/>
        </a:xfrm>
        <a:prstGeom prst="ellipse">
          <a:avLst/>
        </a:prstGeom>
        <a:solidFill>
          <a:schemeClr val="accent5">
            <a:alpha val="50000"/>
            <a:hueOff val="-13945574"/>
            <a:satOff val="12612"/>
            <a:lumOff val="-2431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" tIns="35560" rIns="9144" bIns="914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</a:t>
          </a:r>
          <a:br>
            <a:rPr lang="en-US" sz="2800" kern="1200" dirty="0"/>
          </a:br>
          <a:r>
            <a:rPr lang="en-US" sz="2800" kern="1200" dirty="0"/>
            <a:t>sex</a:t>
          </a:r>
        </a:p>
      </dsp:txBody>
      <dsp:txXfrm>
        <a:off x="1767772" y="703101"/>
        <a:ext cx="1102715" cy="1104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B4464-87EC-5844-8C7E-5A3D7B383B37}">
      <dsp:nvSpPr>
        <dsp:cNvPr id="0" name=""/>
        <dsp:cNvSpPr/>
      </dsp:nvSpPr>
      <dsp:spPr>
        <a:xfrm rot="21300894">
          <a:off x="391720" y="1875987"/>
          <a:ext cx="1413593" cy="141557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" tIns="30480" rIns="9144" bIns="914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Man</a:t>
          </a:r>
        </a:p>
      </dsp:txBody>
      <dsp:txXfrm>
        <a:off x="598736" y="2083292"/>
        <a:ext cx="999561" cy="1000960"/>
      </dsp:txXfrm>
    </dsp:sp>
    <dsp:sp modelId="{E9402393-7F74-B341-814B-571BE90CFF92}">
      <dsp:nvSpPr>
        <dsp:cNvPr id="0" name=""/>
        <dsp:cNvSpPr/>
      </dsp:nvSpPr>
      <dsp:spPr>
        <a:xfrm rot="21043415">
          <a:off x="104849" y="730950"/>
          <a:ext cx="1413593" cy="1415570"/>
        </a:xfrm>
        <a:prstGeom prst="ellipse">
          <a:avLst/>
        </a:prstGeom>
        <a:solidFill>
          <a:schemeClr val="accent5">
            <a:alpha val="50000"/>
            <a:hueOff val="-4648525"/>
            <a:satOff val="4204"/>
            <a:lumOff val="-810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" tIns="26670" rIns="9144" bIns="91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Woman</a:t>
          </a:r>
        </a:p>
      </dsp:txBody>
      <dsp:txXfrm>
        <a:off x="311865" y="938255"/>
        <a:ext cx="999561" cy="1000960"/>
      </dsp:txXfrm>
    </dsp:sp>
    <dsp:sp modelId="{1652013A-4FCA-0445-ABE1-2DA3655ACB84}">
      <dsp:nvSpPr>
        <dsp:cNvPr id="0" name=""/>
        <dsp:cNvSpPr/>
      </dsp:nvSpPr>
      <dsp:spPr>
        <a:xfrm rot="657925">
          <a:off x="1395884" y="747793"/>
          <a:ext cx="1413593" cy="1415570"/>
        </a:xfrm>
        <a:prstGeom prst="ellipse">
          <a:avLst/>
        </a:prstGeom>
        <a:solidFill>
          <a:schemeClr val="accent5">
            <a:alpha val="50000"/>
            <a:hueOff val="-9297050"/>
            <a:satOff val="8408"/>
            <a:lumOff val="-1620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" tIns="33020" rIns="9144" bIns="914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Trans</a:t>
          </a:r>
        </a:p>
      </dsp:txBody>
      <dsp:txXfrm>
        <a:off x="1602900" y="955098"/>
        <a:ext cx="999561" cy="1000960"/>
      </dsp:txXfrm>
    </dsp:sp>
    <dsp:sp modelId="{E701CF91-03F6-5149-93E5-3BBEB58B453C}">
      <dsp:nvSpPr>
        <dsp:cNvPr id="0" name=""/>
        <dsp:cNvSpPr/>
      </dsp:nvSpPr>
      <dsp:spPr>
        <a:xfrm>
          <a:off x="1667013" y="1806688"/>
          <a:ext cx="1420745" cy="1373390"/>
        </a:xfrm>
        <a:prstGeom prst="ellipse">
          <a:avLst/>
        </a:prstGeom>
        <a:solidFill>
          <a:schemeClr val="accent5">
            <a:alpha val="50000"/>
            <a:hueOff val="-13945574"/>
            <a:satOff val="12612"/>
            <a:lumOff val="-2431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4335" tIns="25400" rIns="13433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Non-binary</a:t>
          </a:r>
        </a:p>
      </dsp:txBody>
      <dsp:txXfrm>
        <a:off x="1875076" y="2007816"/>
        <a:ext cx="1004619" cy="971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B4464-87EC-5844-8C7E-5A3D7B383B37}">
      <dsp:nvSpPr>
        <dsp:cNvPr id="0" name=""/>
        <dsp:cNvSpPr/>
      </dsp:nvSpPr>
      <dsp:spPr>
        <a:xfrm rot="21300894">
          <a:off x="840518" y="1610063"/>
          <a:ext cx="1559475" cy="156165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" tIns="21590" rIns="9144" bIns="9144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Masculinity</a:t>
          </a:r>
        </a:p>
      </dsp:txBody>
      <dsp:txXfrm>
        <a:off x="1068898" y="1838762"/>
        <a:ext cx="1102715" cy="1104258"/>
      </dsp:txXfrm>
    </dsp:sp>
    <dsp:sp modelId="{E9402393-7F74-B341-814B-571BE90CFF92}">
      <dsp:nvSpPr>
        <dsp:cNvPr id="0" name=""/>
        <dsp:cNvSpPr/>
      </dsp:nvSpPr>
      <dsp:spPr>
        <a:xfrm rot="21043415">
          <a:off x="115670" y="455821"/>
          <a:ext cx="1559475" cy="1561656"/>
        </a:xfrm>
        <a:prstGeom prst="ellipse">
          <a:avLst/>
        </a:prstGeom>
        <a:solidFill>
          <a:schemeClr val="accent5">
            <a:alpha val="50000"/>
            <a:hueOff val="-6972787"/>
            <a:satOff val="6306"/>
            <a:lumOff val="-1215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" tIns="22860" rIns="9144" bIns="914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Femininity</a:t>
          </a:r>
        </a:p>
      </dsp:txBody>
      <dsp:txXfrm>
        <a:off x="344050" y="684520"/>
        <a:ext cx="1102715" cy="1104258"/>
      </dsp:txXfrm>
    </dsp:sp>
    <dsp:sp modelId="{1652013A-4FCA-0445-ABE1-2DA3655ACB84}">
      <dsp:nvSpPr>
        <dsp:cNvPr id="0" name=""/>
        <dsp:cNvSpPr/>
      </dsp:nvSpPr>
      <dsp:spPr>
        <a:xfrm rot="657925">
          <a:off x="1539392" y="474402"/>
          <a:ext cx="1559475" cy="1561656"/>
        </a:xfrm>
        <a:prstGeom prst="ellipse">
          <a:avLst/>
        </a:prstGeom>
        <a:solidFill>
          <a:schemeClr val="accent5">
            <a:alpha val="50000"/>
            <a:hueOff val="-13945574"/>
            <a:satOff val="12612"/>
            <a:lumOff val="-2431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144" tIns="21590" rIns="9144" bIns="9144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 dirty="0"/>
            <a:t>Androgyny</a:t>
          </a:r>
        </a:p>
      </dsp:txBody>
      <dsp:txXfrm>
        <a:off x="1767772" y="703101"/>
        <a:ext cx="1102715" cy="1104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F08DE-4CAF-6443-90BA-491C7F3E9AF6}">
      <dsp:nvSpPr>
        <dsp:cNvPr id="0" name=""/>
        <dsp:cNvSpPr/>
      </dsp:nvSpPr>
      <dsp:spPr>
        <a:xfrm>
          <a:off x="3836465" y="1782888"/>
          <a:ext cx="2953028" cy="198745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Boundaries</a:t>
          </a:r>
        </a:p>
      </dsp:txBody>
      <dsp:txXfrm>
        <a:off x="4268926" y="2073944"/>
        <a:ext cx="2088106" cy="1405342"/>
      </dsp:txXfrm>
    </dsp:sp>
    <dsp:sp modelId="{E13FBD8C-D739-6445-A4F4-943D66AAFB0E}">
      <dsp:nvSpPr>
        <dsp:cNvPr id="0" name=""/>
        <dsp:cNvSpPr/>
      </dsp:nvSpPr>
      <dsp:spPr>
        <a:xfrm rot="16200000">
          <a:off x="5121221" y="1579466"/>
          <a:ext cx="383516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383516" y="116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</dsp:txBody>
      <dsp:txXfrm>
        <a:off x="5303391" y="1581542"/>
        <a:ext cx="19175" cy="19175"/>
      </dsp:txXfrm>
    </dsp:sp>
    <dsp:sp modelId="{C05B4639-A91D-0A48-B4D1-C1358155F532}">
      <dsp:nvSpPr>
        <dsp:cNvPr id="0" name=""/>
        <dsp:cNvSpPr/>
      </dsp:nvSpPr>
      <dsp:spPr>
        <a:xfrm>
          <a:off x="4066456" y="22302"/>
          <a:ext cx="2493045" cy="13770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Trust</a:t>
          </a:r>
        </a:p>
      </dsp:txBody>
      <dsp:txXfrm>
        <a:off x="4431554" y="223969"/>
        <a:ext cx="1762849" cy="973735"/>
      </dsp:txXfrm>
    </dsp:sp>
    <dsp:sp modelId="{14CCF989-1B35-7F40-AB8D-6C93BD5B7CEF}">
      <dsp:nvSpPr>
        <dsp:cNvPr id="0" name=""/>
        <dsp:cNvSpPr/>
      </dsp:nvSpPr>
      <dsp:spPr>
        <a:xfrm rot="20078141">
          <a:off x="6479179" y="2010891"/>
          <a:ext cx="848810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848810" y="116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</dsp:txBody>
      <dsp:txXfrm>
        <a:off x="6882364" y="2001334"/>
        <a:ext cx="42440" cy="42440"/>
      </dsp:txXfrm>
    </dsp:sp>
    <dsp:sp modelId="{7F65D4F1-CCED-074A-AB59-2BE23BCAD705}">
      <dsp:nvSpPr>
        <dsp:cNvPr id="0" name=""/>
        <dsp:cNvSpPr/>
      </dsp:nvSpPr>
      <dsp:spPr>
        <a:xfrm>
          <a:off x="6986463" y="703788"/>
          <a:ext cx="2493045" cy="1377069"/>
        </a:xfrm>
        <a:prstGeom prst="ellipse">
          <a:avLst/>
        </a:prstGeom>
        <a:gradFill rotWithShape="0">
          <a:gsLst>
            <a:gs pos="0">
              <a:schemeClr val="accent5">
                <a:hueOff val="-2324263"/>
                <a:satOff val="2102"/>
                <a:lumOff val="-40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324263"/>
                <a:satOff val="2102"/>
                <a:lumOff val="-40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324263"/>
                <a:satOff val="2102"/>
                <a:lumOff val="-40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Self-Care</a:t>
          </a:r>
        </a:p>
      </dsp:txBody>
      <dsp:txXfrm>
        <a:off x="7351561" y="905455"/>
        <a:ext cx="1762849" cy="973735"/>
      </dsp:txXfrm>
    </dsp:sp>
    <dsp:sp modelId="{CDA348D3-E270-1443-9C31-D8342710B2FB}">
      <dsp:nvSpPr>
        <dsp:cNvPr id="0" name=""/>
        <dsp:cNvSpPr/>
      </dsp:nvSpPr>
      <dsp:spPr>
        <a:xfrm rot="499407">
          <a:off x="6751660" y="3032896"/>
          <a:ext cx="785517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785517" y="116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</dsp:txBody>
      <dsp:txXfrm>
        <a:off x="7124780" y="3024921"/>
        <a:ext cx="39275" cy="39275"/>
      </dsp:txXfrm>
    </dsp:sp>
    <dsp:sp modelId="{9AF39501-7691-B04C-86ED-02B061F3FA85}">
      <dsp:nvSpPr>
        <dsp:cNvPr id="0" name=""/>
        <dsp:cNvSpPr/>
      </dsp:nvSpPr>
      <dsp:spPr>
        <a:xfrm>
          <a:off x="7491557" y="2588596"/>
          <a:ext cx="2493045" cy="1378239"/>
        </a:xfrm>
        <a:prstGeom prst="ellipse">
          <a:avLst/>
        </a:prstGeom>
        <a:gradFill rotWithShape="0">
          <a:gsLst>
            <a:gs pos="0">
              <a:schemeClr val="accent5">
                <a:hueOff val="-4648525"/>
                <a:satOff val="4204"/>
                <a:lumOff val="-8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48525"/>
                <a:satOff val="4204"/>
                <a:lumOff val="-8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48525"/>
                <a:satOff val="4204"/>
                <a:lumOff val="-8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Shared</a:t>
          </a:r>
          <a:br>
            <a:rPr lang="en-US" sz="1800" b="1" kern="1200" dirty="0">
              <a:solidFill>
                <a:schemeClr val="tx1"/>
              </a:solidFill>
            </a:rPr>
          </a:br>
          <a:r>
            <a:rPr lang="en-US" sz="1800" b="1" kern="1200" dirty="0">
              <a:solidFill>
                <a:schemeClr val="tx1"/>
              </a:solidFill>
            </a:rPr>
            <a:t>Responsibility</a:t>
          </a:r>
        </a:p>
      </dsp:txBody>
      <dsp:txXfrm>
        <a:off x="7856655" y="2790434"/>
        <a:ext cx="1762849" cy="974563"/>
      </dsp:txXfrm>
    </dsp:sp>
    <dsp:sp modelId="{589DDC84-1F92-1A44-B72E-699A5AC7496D}">
      <dsp:nvSpPr>
        <dsp:cNvPr id="0" name=""/>
        <dsp:cNvSpPr/>
      </dsp:nvSpPr>
      <dsp:spPr>
        <a:xfrm rot="3117607">
          <a:off x="5910242" y="3830322"/>
          <a:ext cx="472581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472581" y="116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</dsp:txBody>
      <dsp:txXfrm>
        <a:off x="6134718" y="3830171"/>
        <a:ext cx="23629" cy="23629"/>
      </dsp:txXfrm>
    </dsp:sp>
    <dsp:sp modelId="{6236353B-3998-734D-86E8-9992887EA7EE}">
      <dsp:nvSpPr>
        <dsp:cNvPr id="0" name=""/>
        <dsp:cNvSpPr/>
      </dsp:nvSpPr>
      <dsp:spPr>
        <a:xfrm>
          <a:off x="5540124" y="3971585"/>
          <a:ext cx="2493045" cy="1377069"/>
        </a:xfrm>
        <a:prstGeom prst="ellipse">
          <a:avLst/>
        </a:prstGeom>
        <a:gradFill rotWithShape="0">
          <a:gsLst>
            <a:gs pos="0">
              <a:schemeClr val="accent5">
                <a:hueOff val="-6972787"/>
                <a:satOff val="6306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2787"/>
                <a:satOff val="6306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2787"/>
                <a:satOff val="6306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Open</a:t>
          </a:r>
          <a:br>
            <a:rPr lang="en-US" sz="1800" b="1" kern="1200" dirty="0">
              <a:solidFill>
                <a:schemeClr val="tx1"/>
              </a:solidFill>
            </a:rPr>
          </a:br>
          <a:r>
            <a:rPr lang="en-US" sz="1800" b="1" kern="1200" dirty="0">
              <a:solidFill>
                <a:schemeClr val="tx1"/>
              </a:solidFill>
            </a:rPr>
            <a:t>Communication</a:t>
          </a:r>
        </a:p>
      </dsp:txBody>
      <dsp:txXfrm>
        <a:off x="5905222" y="4173252"/>
        <a:ext cx="1762849" cy="973735"/>
      </dsp:txXfrm>
    </dsp:sp>
    <dsp:sp modelId="{453445AA-CD1F-8E4D-8DA8-27934D29ED34}">
      <dsp:nvSpPr>
        <dsp:cNvPr id="0" name=""/>
        <dsp:cNvSpPr/>
      </dsp:nvSpPr>
      <dsp:spPr>
        <a:xfrm rot="7743751">
          <a:off x="4203018" y="3828613"/>
          <a:ext cx="493402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493402" y="116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</dsp:txBody>
      <dsp:txXfrm rot="10800000">
        <a:off x="4437385" y="3827942"/>
        <a:ext cx="24670" cy="24670"/>
      </dsp:txXfrm>
    </dsp:sp>
    <dsp:sp modelId="{BDC0E142-E3D9-C44D-A65E-16EB1B0B8D8D}">
      <dsp:nvSpPr>
        <dsp:cNvPr id="0" name=""/>
        <dsp:cNvSpPr/>
      </dsp:nvSpPr>
      <dsp:spPr>
        <a:xfrm>
          <a:off x="2537818" y="3971585"/>
          <a:ext cx="2493045" cy="1377069"/>
        </a:xfrm>
        <a:prstGeom prst="ellipse">
          <a:avLst/>
        </a:prstGeom>
        <a:gradFill rotWithShape="0">
          <a:gsLst>
            <a:gs pos="0">
              <a:schemeClr val="accent5">
                <a:hueOff val="-9297050"/>
                <a:satOff val="8408"/>
                <a:lumOff val="-162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297050"/>
                <a:satOff val="8408"/>
                <a:lumOff val="-162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297050"/>
                <a:satOff val="8408"/>
                <a:lumOff val="-162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Consent</a:t>
          </a:r>
        </a:p>
      </dsp:txBody>
      <dsp:txXfrm>
        <a:off x="2902916" y="4173252"/>
        <a:ext cx="1762849" cy="973735"/>
      </dsp:txXfrm>
    </dsp:sp>
    <dsp:sp modelId="{076FC813-5DF9-B34B-BD71-036D5439179F}">
      <dsp:nvSpPr>
        <dsp:cNvPr id="0" name=""/>
        <dsp:cNvSpPr/>
      </dsp:nvSpPr>
      <dsp:spPr>
        <a:xfrm rot="10285473">
          <a:off x="3188697" y="3033464"/>
          <a:ext cx="687333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687333" y="116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</dsp:txBody>
      <dsp:txXfrm rot="10800000">
        <a:off x="3515180" y="3027945"/>
        <a:ext cx="34366" cy="34366"/>
      </dsp:txXfrm>
    </dsp:sp>
    <dsp:sp modelId="{7B0F6271-5764-4F46-88CC-B0C1E57A3D4C}">
      <dsp:nvSpPr>
        <dsp:cNvPr id="0" name=""/>
        <dsp:cNvSpPr/>
      </dsp:nvSpPr>
      <dsp:spPr>
        <a:xfrm>
          <a:off x="743500" y="2589175"/>
          <a:ext cx="2493045" cy="1377069"/>
        </a:xfrm>
        <a:prstGeom prst="ellipse">
          <a:avLst/>
        </a:prstGeom>
        <a:solidFill>
          <a:srgbClr val="FFFF00"/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Honesty</a:t>
          </a:r>
        </a:p>
      </dsp:txBody>
      <dsp:txXfrm>
        <a:off x="1108598" y="2790842"/>
        <a:ext cx="1762849" cy="973735"/>
      </dsp:txXfrm>
    </dsp:sp>
    <dsp:sp modelId="{3DD1921D-8DF3-004E-A0A5-DB97F02430BB}">
      <dsp:nvSpPr>
        <dsp:cNvPr id="0" name=""/>
        <dsp:cNvSpPr/>
      </dsp:nvSpPr>
      <dsp:spPr>
        <a:xfrm rot="12277070">
          <a:off x="3000133" y="1967356"/>
          <a:ext cx="1144354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1144354" y="1166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tx1"/>
            </a:solidFill>
          </a:endParaRPr>
        </a:p>
      </dsp:txBody>
      <dsp:txXfrm rot="10800000">
        <a:off x="3543701" y="1950411"/>
        <a:ext cx="57217" cy="57217"/>
      </dsp:txXfrm>
    </dsp:sp>
    <dsp:sp modelId="{BCB70A1E-7C45-A444-8A4F-435ABF363DB8}">
      <dsp:nvSpPr>
        <dsp:cNvPr id="0" name=""/>
        <dsp:cNvSpPr/>
      </dsp:nvSpPr>
      <dsp:spPr>
        <a:xfrm>
          <a:off x="846228" y="612533"/>
          <a:ext cx="2493045" cy="1377069"/>
        </a:xfrm>
        <a:prstGeom prst="ellips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Support</a:t>
          </a:r>
        </a:p>
      </dsp:txBody>
      <dsp:txXfrm>
        <a:off x="1211326" y="814200"/>
        <a:ext cx="1762849" cy="9737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3AE2E-7BD4-A341-A469-481C84E11029}">
      <dsp:nvSpPr>
        <dsp:cNvPr id="0" name=""/>
        <dsp:cNvSpPr/>
      </dsp:nvSpPr>
      <dsp:spPr>
        <a:xfrm>
          <a:off x="3966109" y="1592798"/>
          <a:ext cx="3749889" cy="37498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Toxic Masculinity</a:t>
          </a:r>
        </a:p>
      </dsp:txBody>
      <dsp:txXfrm>
        <a:off x="4515268" y="2141957"/>
        <a:ext cx="2651571" cy="2651571"/>
      </dsp:txXfrm>
    </dsp:sp>
    <dsp:sp modelId="{E4CDF0CC-9CEF-B846-884E-D8B5DF3EC628}">
      <dsp:nvSpPr>
        <dsp:cNvPr id="0" name=""/>
        <dsp:cNvSpPr/>
      </dsp:nvSpPr>
      <dsp:spPr>
        <a:xfrm>
          <a:off x="6513630" y="0"/>
          <a:ext cx="3055935" cy="1874944"/>
        </a:xfrm>
        <a:prstGeom prst="ellipse">
          <a:avLst/>
        </a:prstGeom>
        <a:solidFill>
          <a:schemeClr val="accent4">
            <a:alpha val="50000"/>
            <a:hueOff val="1095856"/>
            <a:satOff val="4842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Aggression</a:t>
          </a:r>
        </a:p>
      </dsp:txBody>
      <dsp:txXfrm>
        <a:off x="6961161" y="274579"/>
        <a:ext cx="2160873" cy="1325786"/>
      </dsp:txXfrm>
    </dsp:sp>
    <dsp:sp modelId="{DF4F6E71-7E16-6048-A67D-B170B3C83F30}">
      <dsp:nvSpPr>
        <dsp:cNvPr id="0" name=""/>
        <dsp:cNvSpPr/>
      </dsp:nvSpPr>
      <dsp:spPr>
        <a:xfrm>
          <a:off x="8050215" y="1874945"/>
          <a:ext cx="3520565" cy="2371749"/>
        </a:xfrm>
        <a:prstGeom prst="ellipse">
          <a:avLst/>
        </a:prstGeom>
        <a:solidFill>
          <a:schemeClr val="accent4">
            <a:alpha val="50000"/>
            <a:hueOff val="2191712"/>
            <a:satOff val="9684"/>
            <a:lumOff val="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Dominance</a:t>
          </a:r>
        </a:p>
      </dsp:txBody>
      <dsp:txXfrm>
        <a:off x="8565790" y="2222280"/>
        <a:ext cx="2489415" cy="1677079"/>
      </dsp:txXfrm>
    </dsp:sp>
    <dsp:sp modelId="{6A9E33A1-A10E-764F-965F-D2EE7EC4C81D}">
      <dsp:nvSpPr>
        <dsp:cNvPr id="0" name=""/>
        <dsp:cNvSpPr/>
      </dsp:nvSpPr>
      <dsp:spPr>
        <a:xfrm>
          <a:off x="7134110" y="4361830"/>
          <a:ext cx="3225655" cy="2157480"/>
        </a:xfrm>
        <a:prstGeom prst="ellipse">
          <a:avLst/>
        </a:prstGeom>
        <a:solidFill>
          <a:schemeClr val="accent4">
            <a:alpha val="50000"/>
            <a:hueOff val="3287568"/>
            <a:satOff val="14526"/>
            <a:lumOff val="1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Suppressing Emotions</a:t>
          </a:r>
        </a:p>
      </dsp:txBody>
      <dsp:txXfrm>
        <a:off x="7606496" y="4677786"/>
        <a:ext cx="2280883" cy="1525568"/>
      </dsp:txXfrm>
    </dsp:sp>
    <dsp:sp modelId="{C28D8FB9-5B14-6C48-B9F7-680EBAFEB368}">
      <dsp:nvSpPr>
        <dsp:cNvPr id="0" name=""/>
        <dsp:cNvSpPr/>
      </dsp:nvSpPr>
      <dsp:spPr>
        <a:xfrm>
          <a:off x="1250137" y="4384588"/>
          <a:ext cx="3353395" cy="2127293"/>
        </a:xfrm>
        <a:prstGeom prst="ellipse">
          <a:avLst/>
        </a:prstGeom>
        <a:solidFill>
          <a:schemeClr val="accent4">
            <a:alpha val="50000"/>
            <a:hueOff val="4383424"/>
            <a:satOff val="19368"/>
            <a:lumOff val="2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Hyper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independence</a:t>
          </a:r>
        </a:p>
      </dsp:txBody>
      <dsp:txXfrm>
        <a:off x="1741230" y="4696123"/>
        <a:ext cx="2371209" cy="1504223"/>
      </dsp:txXfrm>
    </dsp:sp>
    <dsp:sp modelId="{B99B0B56-89FE-194F-B0E4-0481082C16E0}">
      <dsp:nvSpPr>
        <dsp:cNvPr id="0" name=""/>
        <dsp:cNvSpPr/>
      </dsp:nvSpPr>
      <dsp:spPr>
        <a:xfrm>
          <a:off x="93491" y="1804698"/>
          <a:ext cx="3637543" cy="2283645"/>
        </a:xfrm>
        <a:prstGeom prst="ellipse">
          <a:avLst/>
        </a:prstGeom>
        <a:solidFill>
          <a:schemeClr val="accent4">
            <a:alpha val="50000"/>
            <a:hueOff val="5479279"/>
            <a:satOff val="24210"/>
            <a:lumOff val="3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Homophobia</a:t>
          </a:r>
          <a:endParaRPr lang="en-US" sz="2400" kern="1200" dirty="0"/>
        </a:p>
      </dsp:txBody>
      <dsp:txXfrm>
        <a:off x="626197" y="2139130"/>
        <a:ext cx="2572131" cy="16147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3AE2E-7BD4-A341-A469-481C84E11029}">
      <dsp:nvSpPr>
        <dsp:cNvPr id="0" name=""/>
        <dsp:cNvSpPr/>
      </dsp:nvSpPr>
      <dsp:spPr>
        <a:xfrm>
          <a:off x="3978990" y="1592798"/>
          <a:ext cx="3749889" cy="37498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Healthy Masculinity</a:t>
          </a:r>
        </a:p>
      </dsp:txBody>
      <dsp:txXfrm>
        <a:off x="4528149" y="2141957"/>
        <a:ext cx="2651571" cy="2651571"/>
      </dsp:txXfrm>
    </dsp:sp>
    <dsp:sp modelId="{E4CDF0CC-9CEF-B846-884E-D8B5DF3EC628}">
      <dsp:nvSpPr>
        <dsp:cNvPr id="0" name=""/>
        <dsp:cNvSpPr/>
      </dsp:nvSpPr>
      <dsp:spPr>
        <a:xfrm>
          <a:off x="6526511" y="0"/>
          <a:ext cx="3055935" cy="1874944"/>
        </a:xfrm>
        <a:prstGeom prst="ellipse">
          <a:avLst/>
        </a:prstGeom>
        <a:solidFill>
          <a:schemeClr val="accent4">
            <a:alpha val="50000"/>
            <a:hueOff val="1095856"/>
            <a:satOff val="4842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Non-violence</a:t>
          </a:r>
        </a:p>
      </dsp:txBody>
      <dsp:txXfrm>
        <a:off x="6974042" y="274579"/>
        <a:ext cx="2160873" cy="1325786"/>
      </dsp:txXfrm>
    </dsp:sp>
    <dsp:sp modelId="{DF4F6E71-7E16-6048-A67D-B170B3C83F30}">
      <dsp:nvSpPr>
        <dsp:cNvPr id="0" name=""/>
        <dsp:cNvSpPr/>
      </dsp:nvSpPr>
      <dsp:spPr>
        <a:xfrm>
          <a:off x="8088857" y="1874945"/>
          <a:ext cx="3469041" cy="2371749"/>
        </a:xfrm>
        <a:prstGeom prst="ellipse">
          <a:avLst/>
        </a:prstGeom>
        <a:solidFill>
          <a:schemeClr val="accent4">
            <a:alpha val="50000"/>
            <a:hueOff val="2191712"/>
            <a:satOff val="9684"/>
            <a:lumOff val="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Consent</a:t>
          </a:r>
        </a:p>
      </dsp:txBody>
      <dsp:txXfrm>
        <a:off x="8596886" y="2222280"/>
        <a:ext cx="2452983" cy="1677079"/>
      </dsp:txXfrm>
    </dsp:sp>
    <dsp:sp modelId="{6A9E33A1-A10E-764F-965F-D2EE7EC4C81D}">
      <dsp:nvSpPr>
        <dsp:cNvPr id="0" name=""/>
        <dsp:cNvSpPr/>
      </dsp:nvSpPr>
      <dsp:spPr>
        <a:xfrm>
          <a:off x="7146990" y="4361830"/>
          <a:ext cx="3225655" cy="2157480"/>
        </a:xfrm>
        <a:prstGeom prst="ellipse">
          <a:avLst/>
        </a:prstGeom>
        <a:solidFill>
          <a:schemeClr val="accent4">
            <a:alpha val="50000"/>
            <a:hueOff val="3287568"/>
            <a:satOff val="14526"/>
            <a:lumOff val="1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Expressing Emotions</a:t>
          </a:r>
        </a:p>
      </dsp:txBody>
      <dsp:txXfrm>
        <a:off x="7619376" y="4677786"/>
        <a:ext cx="2280883" cy="1525568"/>
      </dsp:txXfrm>
    </dsp:sp>
    <dsp:sp modelId="{C28D8FB9-5B14-6C48-B9F7-680EBAFEB368}">
      <dsp:nvSpPr>
        <dsp:cNvPr id="0" name=""/>
        <dsp:cNvSpPr/>
      </dsp:nvSpPr>
      <dsp:spPr>
        <a:xfrm>
          <a:off x="1263018" y="4384588"/>
          <a:ext cx="3353395" cy="2127293"/>
        </a:xfrm>
        <a:prstGeom prst="ellipse">
          <a:avLst/>
        </a:prstGeom>
        <a:solidFill>
          <a:schemeClr val="accent4">
            <a:alpha val="50000"/>
            <a:hueOff val="4383424"/>
            <a:satOff val="19368"/>
            <a:lumOff val="2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Responsibility</a:t>
          </a:r>
        </a:p>
      </dsp:txBody>
      <dsp:txXfrm>
        <a:off x="1754111" y="4696123"/>
        <a:ext cx="2371209" cy="1504223"/>
      </dsp:txXfrm>
    </dsp:sp>
    <dsp:sp modelId="{B99B0B56-89FE-194F-B0E4-0481082C16E0}">
      <dsp:nvSpPr>
        <dsp:cNvPr id="0" name=""/>
        <dsp:cNvSpPr/>
      </dsp:nvSpPr>
      <dsp:spPr>
        <a:xfrm>
          <a:off x="106372" y="1804698"/>
          <a:ext cx="3637543" cy="2283645"/>
        </a:xfrm>
        <a:prstGeom prst="ellipse">
          <a:avLst/>
        </a:prstGeom>
        <a:solidFill>
          <a:schemeClr val="accent4">
            <a:alpha val="50000"/>
            <a:hueOff val="5479279"/>
            <a:satOff val="24210"/>
            <a:lumOff val="3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Embracing differences</a:t>
          </a:r>
          <a:endParaRPr lang="en-US" sz="2400" kern="1200" dirty="0"/>
        </a:p>
      </dsp:txBody>
      <dsp:txXfrm>
        <a:off x="639078" y="2139130"/>
        <a:ext cx="2572131" cy="1614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2FCCB-8916-B64D-8A90-EED177BB1526}">
      <dsp:nvSpPr>
        <dsp:cNvPr id="0" name=""/>
        <dsp:cNvSpPr/>
      </dsp:nvSpPr>
      <dsp:spPr>
        <a:xfrm>
          <a:off x="1050451" y="1422"/>
          <a:ext cx="3331242" cy="1998745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Sharing</a:t>
          </a:r>
          <a:r>
            <a:rPr lang="es-ES" sz="3200" b="1" kern="1200" dirty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 </a:t>
          </a:r>
          <a:r>
            <a:rPr lang="es-ES" sz="3200" b="1" kern="1200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emotions</a:t>
          </a:r>
          <a:endParaRPr lang="es-ES_tradnl" sz="3200" b="1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50451" y="1422"/>
        <a:ext cx="3331242" cy="1998745"/>
      </dsp:txXfrm>
    </dsp:sp>
    <dsp:sp modelId="{A11A185B-FDC1-824C-923B-DF12F9B7C374}">
      <dsp:nvSpPr>
        <dsp:cNvPr id="0" name=""/>
        <dsp:cNvSpPr/>
      </dsp:nvSpPr>
      <dsp:spPr>
        <a:xfrm>
          <a:off x="4714818" y="1422"/>
          <a:ext cx="3331242" cy="1998745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Being</a:t>
          </a:r>
          <a:r>
            <a:rPr lang="es-ES" sz="3200" b="1" kern="1200" dirty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 </a:t>
          </a:r>
          <a:r>
            <a:rPr lang="es-ES" sz="3200" b="1" kern="1200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peaceful</a:t>
          </a:r>
          <a:endParaRPr lang="es-ES_tradnl" sz="3200" b="1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14818" y="1422"/>
        <a:ext cx="3331242" cy="1998745"/>
      </dsp:txXfrm>
    </dsp:sp>
    <dsp:sp modelId="{C5783113-24BE-D441-8C78-E1D597A464F5}">
      <dsp:nvSpPr>
        <dsp:cNvPr id="0" name=""/>
        <dsp:cNvSpPr/>
      </dsp:nvSpPr>
      <dsp:spPr>
        <a:xfrm>
          <a:off x="1050451" y="2333292"/>
          <a:ext cx="3331242" cy="1998745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Being</a:t>
          </a:r>
          <a:r>
            <a:rPr lang="es-ES" sz="3200" b="1" kern="1200" dirty="0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 </a:t>
          </a:r>
          <a:r>
            <a:rPr lang="es-ES" sz="3200" b="1" kern="1200" dirty="0" err="1">
              <a:ln>
                <a:solidFill>
                  <a:schemeClr val="tx1"/>
                </a:solidFill>
              </a:ln>
              <a:solidFill>
                <a:schemeClr val="bg1"/>
              </a:solidFill>
            </a:rPr>
            <a:t>caring</a:t>
          </a:r>
          <a:endParaRPr lang="es-ES_tradnl" sz="3200" b="1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50451" y="2333292"/>
        <a:ext cx="3331242" cy="1998745"/>
      </dsp:txXfrm>
    </dsp:sp>
    <dsp:sp modelId="{81279697-40CF-E24A-8743-417DE20C975C}">
      <dsp:nvSpPr>
        <dsp:cNvPr id="0" name=""/>
        <dsp:cNvSpPr/>
      </dsp:nvSpPr>
      <dsp:spPr>
        <a:xfrm>
          <a:off x="4714818" y="2333292"/>
          <a:ext cx="3331242" cy="1998745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u="none" kern="1200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Hiding</a:t>
          </a:r>
          <a:r>
            <a:rPr lang="es-ES" sz="3200" b="1" u="none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 </a:t>
          </a:r>
          <a:r>
            <a:rPr lang="es-ES" sz="3200" b="1" u="none" kern="1200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emotions</a:t>
          </a:r>
          <a:endParaRPr lang="es-ES_tradnl" sz="3200" b="1" u="none" kern="1200" cap="none" spc="0" noProof="0" dirty="0">
            <a:ln>
              <a:solidFill>
                <a:schemeClr val="tx1"/>
              </a:solidFill>
            </a:ln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714818" y="2333292"/>
        <a:ext cx="3331242" cy="19987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2FCCB-8916-B64D-8A90-EED177BB1526}">
      <dsp:nvSpPr>
        <dsp:cNvPr id="0" name=""/>
        <dsp:cNvSpPr/>
      </dsp:nvSpPr>
      <dsp:spPr>
        <a:xfrm>
          <a:off x="1011016" y="543"/>
          <a:ext cx="3169491" cy="190169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u="none" kern="1200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Gender</a:t>
          </a:r>
          <a:r>
            <a:rPr lang="es-ES" sz="3200" b="1" u="none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 </a:t>
          </a:r>
          <a:r>
            <a:rPr lang="es-ES" sz="3200" b="1" u="none" kern="1200" dirty="0" err="1">
              <a:ln>
                <a:solidFill>
                  <a:schemeClr val="tx1"/>
                </a:solidFill>
              </a:ln>
              <a:solidFill>
                <a:srgbClr val="FF0000"/>
              </a:solidFill>
            </a:rPr>
            <a:t>stereotypes</a:t>
          </a:r>
          <a:endParaRPr lang="es-ES_tradnl" sz="3200" b="1" u="none" kern="1200" cap="none" spc="0" noProof="0" dirty="0">
            <a:ln>
              <a:solidFill>
                <a:schemeClr val="tx1"/>
              </a:solidFill>
            </a:ln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11016" y="543"/>
        <a:ext cx="3169491" cy="1901694"/>
      </dsp:txXfrm>
    </dsp:sp>
    <dsp:sp modelId="{A11A185B-FDC1-824C-923B-DF12F9B7C374}">
      <dsp:nvSpPr>
        <dsp:cNvPr id="0" name=""/>
        <dsp:cNvSpPr/>
      </dsp:nvSpPr>
      <dsp:spPr>
        <a:xfrm>
          <a:off x="4497457" y="543"/>
          <a:ext cx="3169491" cy="1901694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u="none" kern="1200" dirty="0" err="1">
              <a:ln>
                <a:solidFill>
                  <a:schemeClr val="tx1"/>
                </a:solidFill>
              </a:ln>
            </a:rPr>
            <a:t>Gender</a:t>
          </a:r>
          <a:r>
            <a:rPr lang="es-ES" sz="3200" b="1" u="none" kern="1200" dirty="0">
              <a:ln>
                <a:solidFill>
                  <a:schemeClr val="tx1"/>
                </a:solidFill>
              </a:ln>
            </a:rPr>
            <a:t> </a:t>
          </a:r>
          <a:r>
            <a:rPr lang="es-ES" sz="3200" b="1" u="none" kern="1200" dirty="0" err="1">
              <a:ln>
                <a:solidFill>
                  <a:schemeClr val="tx1"/>
                </a:solidFill>
              </a:ln>
            </a:rPr>
            <a:t>equality</a:t>
          </a:r>
          <a:endParaRPr lang="es-ES_tradnl" sz="3200" b="1" u="none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497457" y="543"/>
        <a:ext cx="3169491" cy="1901694"/>
      </dsp:txXfrm>
    </dsp:sp>
    <dsp:sp modelId="{C5783113-24BE-D441-8C78-E1D597A464F5}">
      <dsp:nvSpPr>
        <dsp:cNvPr id="0" name=""/>
        <dsp:cNvSpPr/>
      </dsp:nvSpPr>
      <dsp:spPr>
        <a:xfrm>
          <a:off x="1011016" y="2219187"/>
          <a:ext cx="3169491" cy="190169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u="none" kern="1200" dirty="0">
              <a:ln>
                <a:solidFill>
                  <a:schemeClr val="tx1"/>
                </a:solidFill>
              </a:ln>
            </a:rPr>
            <a:t>Misgendering</a:t>
          </a:r>
          <a:endParaRPr lang="es-ES_tradnl" sz="3200" b="1" u="none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011016" y="2219187"/>
        <a:ext cx="3169491" cy="1901694"/>
      </dsp:txXfrm>
    </dsp:sp>
    <dsp:sp modelId="{81279697-40CF-E24A-8743-417DE20C975C}">
      <dsp:nvSpPr>
        <dsp:cNvPr id="0" name=""/>
        <dsp:cNvSpPr/>
      </dsp:nvSpPr>
      <dsp:spPr>
        <a:xfrm>
          <a:off x="4497457" y="2219187"/>
          <a:ext cx="3169491" cy="1901694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u="none" kern="1200" dirty="0" err="1">
              <a:ln>
                <a:solidFill>
                  <a:schemeClr val="tx1"/>
                </a:solidFill>
              </a:ln>
            </a:rPr>
            <a:t>Gender</a:t>
          </a:r>
          <a:r>
            <a:rPr lang="es-ES" sz="3200" b="1" u="none" kern="1200" dirty="0">
              <a:ln>
                <a:solidFill>
                  <a:schemeClr val="tx1"/>
                </a:solidFill>
              </a:ln>
            </a:rPr>
            <a:t> </a:t>
          </a:r>
          <a:r>
            <a:rPr lang="es-ES" sz="3200" b="1" u="none" kern="1200" dirty="0" err="1">
              <a:ln>
                <a:solidFill>
                  <a:schemeClr val="tx1"/>
                </a:solidFill>
              </a:ln>
            </a:rPr>
            <a:t>identity</a:t>
          </a:r>
          <a:endParaRPr lang="es-ES_tradnl" sz="3200" b="1" u="none" kern="1200" cap="none" spc="0" noProof="0" dirty="0">
            <a:ln>
              <a:solidFill>
                <a:schemeClr val="tx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497457" y="2219187"/>
        <a:ext cx="3169491" cy="1901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0:53.577"/>
    </inkml:context>
    <inkml:brush xml:id="br0">
      <inkml:brushProperty name="width" value="0.2" units="cm"/>
      <inkml:brushProperty name="height" value="0.2" units="cm"/>
      <inkml:brushProperty name="color" value="#EE554A"/>
    </inkml:brush>
  </inkml:definitions>
  <inkml:trace contextRef="#ctx0" brushRef="#br0">120 8 24575,'-3'19'0,"0"-2"0,1-9 0,0-2 0,0 1 0,1-2 0,-1 1 0,1-1 0,-1 0 0,1 1 0,-1-1 0,0 0 0,0 1 0,1-1 0,-1 1 0,1-1 0,0 0 0,0 2 0,1-2 0,0 1 0,0 0 0,-1-1 0,1 2 0,-1-3 0,1 1 0,0 2 0,0-2 0,0 3 0,0-3 0,0 1 0,0-1 0,-1 0 0,1 2 0,-1-2 0,1 3 0,0-3 0,-1 1 0,1 0 0,-1-1 0,1 1 0,0 0 0,-1-1 0,0 1 0,1-1 0,-1-1 0,0 3 0,1-1 0,-1 0 0,0 0 0,1-1 0,-2 1 0,2-1 0,-2 0 0,0 3 0,1-2 0,0 2 0,1-2 0,-1-1 0,0 2 0,1-2 0,0 2 0,0-1 0,-1 1 0,0 1 0,0 0 0,0 0 0,1 1 0,-1 1 0,0-1 0,0 1 0,1 0 0,-1 0 0,1-1 0,0 0 0,-1-1 0,1 1 0,-1-1 0,1 0 0,0-1 0,0 2 0,0 1 0,0-1 0,0 2 0,0-1 0,0 2 0,0 0 0,0-1 0,0 2 0,0 0 0,0-1 0,0 2 0,0-3 0,0 1 0,0-1 0,0 1 0,0-1 0,0 0 0,0-1 0,0-1 0,0 1 0,0 0 0,0 0 0,0-2 0,0 1 0,1-2 0,-1 1 0,1 0 0,0 0 0,-1-1 0,2 0 0,-2 0 0,1 0 0,0 0 0,0 0 0,1-1 0,-2 1 0,2 0 0,-1-2 0,1 2 0,-1-1 0,0 0 0,0 1 0,0-1 0,0 1 0,1-2 0,-1 2 0,1-2 0,-1 2 0,0-1 0,1 0 0,-2-1 0,2 1 0,-2 1 0,2-2 0,-2 1 0,1-1 0,0-1 0,0 3 0,-1-2 0,2 2 0,-2-2 0,2-1 0,-2 3 0,2-2 0,-2 1 0,2-1 0,-1-1 0,0 1 0,-1 0 0,-10-7 0,7 2 0,-7-7 0,8 6 0,0-1 0,-3-3 0,1 2 0,-1-4 0,1 1 0,2-1 0,-3-2 0,1 0 0,0-2 0,0 2 0,2 0 0,-1 1 0,1 1 0,-1 0 0,3 1 0,-1-1 0,1 1 0,0-2 0,-2-1 0,2 1 0,-1-1 0,0 0 0,-1-1 0,0-3 0,-1-1 0,1-1 0,-1-1 0,0 2 0,1-1 0,-1-1 0,1 2 0,1-2 0,1 2 0,0 0 0,0-1 0,0 0 0,0-1 0,0 1 0,0-1 0,0 2 0,0 0 0,0 0 0,0 0 0,0 1 0,0-1 0,0 0 0,0 1 0,0 0 0,0-1 0,0 1 0,1 0 0,-1-2 0,3 3 0,-3-3 0,2 4 0,-1-2 0,1 2 0,0-1 0,0 1 0,1 1 0,-2-1 0,1 1 0,0-1 0,0 1 0,-1 0 0,1 0 0,-1-1 0,1 1 0,0-3 0,0 2 0,1-2 0,-1 0 0,0-1 0,0 0 0,1 0 0,0-1 0,0 1 0,0-1 0,-2 3 0,2 0 0,-2 1 0,2 1 0,-2 1 0,1 1 0,0 0 0,0 1 0,0-1 0,0 1 0,-1-1 0,2 0 0,-1 1 0,0-2 0,-1 1 0,1 0 0,0 1 0,0 0 0,-1 2 0,0-1 0,1 1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3:49.228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0 0 24575,'0'8'0,"0"-1"0,0-3 0,0 0 0,0-1 0,1 1 0,-1-1 0,2 2 0,-1-1 0,1 0 0,-1 1 0,2-1 0,-1 0 0,0 0 0,0 1 0,0-1 0,1 1 0,0 0 0,1 0 0,-1-1 0,0 1 0,0 0 0,-1 0 0,1-1 0,-1 1 0,1-2 0,-1 1 0,0-1 0,0 1 0,0-1 0,0 1 0,0-1 0,0 1 0,-1-1 0,1 0 0,-1 0 0,1-1 0,-1 1 0,1 0 0,-1 0 0,1-1 0,-1 1 0,0-1 0,0 1 0,0-1 0,0 1 0,0 0 0,0-1 0,1 0 0,0 0 0,0 0 0,1 0 0,0-2 0,0 2 0,1-1 0,-1 1 0,1 0 0,1 2 0,-1-1 0,0 0 0,0 0 0,0 0 0,0 0 0,0-1 0,0 1 0,1-1 0,0 1 0,1 0 0,-1 0 0,2 0 0,-1 0 0,2 1 0,-1-2 0,1 2 0,1 0 0,-1-1 0,1 0 0,-1 0 0,1-1 0,1 0 0,-1 1 0,2-1 0,-1 2 0,1-2 0,-2 0 0,1 0 0,-2 0 0,2-2 0,0 1 0,0-1 0,-1 0 0,1 0 0,-1 0 0,-1 0 0,0 0 0,0 0 0,0 0 0,-2 0 0,2 0 0,-2 0 0,2 0 0,0 0 0,0 0 0,-1 0 0,0 0 0,0 0 0,0 0 0,2 0 0,-1 0 0,2 0 0,-1 0 0,0 0 0,2 0 0,-2 0 0,2 0 0,1-1 0,-1 1 0,0-1 0,0 0 0,-1 0 0,2-1 0,-1 2 0,0-1 0,-1 0 0,-2 0 0,1 1 0,-2-1 0,1 0 0,-1 1 0,0-2 0,0 2 0,1-2 0,-1 1 0,1-1 0,1 2 0,-1-2 0,1 2 0,-2-1 0,1 1 0,-1-1 0,1 0 0,1 0 0,0 1 0,1-1 0,0 1 0,1-1 0,0-1 0,1 2 0,-2-1 0,-1 1 0,0 0 0,-1 0 0,1 0 0,-1 0 0,-1 0 0,1 0 0,-1 0 0,0 0 0,-1 0 0,2 0 0,-1 0 0,1 0 0,3 0 0,0-1 0,4-1 0,-1 0 0,0 0 0,2 0 0,-2 1 0,3-1 0,-2 2 0,1-3 0,0 3 0,3-3 0,-1 2 0,3-2 0,-2 2 0,2-1 0,0 1 0,0-2 0,-2 3 0,2-1 0,-3 1 0,1 0 0,-2 0 0,0 0 0,0 0 0,3 0 0,1 0 0,4 0 0,3 0 0,-1 0 0,-2 0 0,-8 0 0,-3 0 0,-5 0 0,-4 0 0,-3 0 0,-24 0 0,-5 2 0,-28 4 0,-9 2 0,-12-1 0,-7-3 0,13-3 0,8-1 0,19 0 0,6 0 0,8 0 0,4-2 0,-2 2 0,-2-3 0,-4 2 0,-6-1 0,1-1 0,-2 3 0,6-2 0,2 1 0,6 0 0,2-1 0,4 0 0,1 1 0,0 0 0,1 1 0,-1 0 0,2 0 0,-1 0 0,3 0 0,-1 0 0,2 0 0,2 0 0,-1 0 0,1 0 0,-1 0 0,2 0 0,-2 0 0,2 0 0,-2 1 0,2 1 0,-1 0 0,3 1 0,0-1 0,3 0 0,0-1 0,2 1 0,0-1 0,2 0 0,1 2 0,2-1 0,0 3 0,2-3 0,1 0 0,0 0 0,1-1 0,0 1 0,1-1 0,-1-1 0,1 0 0,-1 0 0,1 0 0,0 0 0,2 0 0,1 0 0,2 0 0,-1 0 0,2 0 0,-1 0 0,2 0 0,-2 0 0,3 0 0,-3 1 0,0 0 0,0 0 0,1-1 0,-1 0 0,3 0 0,-1 0 0,2 1 0,2 1 0,-1-1 0,2 0 0,-1 0 0,-1 0 0,1 1 0,-3-1 0,1 0 0,-1-1 0,0 0 0,0 0 0,-1 0 0,-1 0 0,0 0 0,-1 0 0,-2 1 0,0-1 0,-1 1 0,-2 0 0,2-1 0,-3 1 0,2-1 0,0 0 0,0 0 0,2 0 0,-2 0 0,1 0 0,0 0 0,1 0 0,-1 0 0,1 0 0,-1 0 0,0 0 0,1 0 0,-1 0 0,0 0 0,1-1 0,-1 1 0,2-1 0,-2 0 0,2 0 0,0-1 0,0 2 0,1-1 0,-1 0 0,1 0 0,0-1 0,0 1 0,2-1 0,2 2 0,-1-2 0,-1 1 0,2 0 0,-2 0 0,4 1 0,-1-3 0,3 3 0,-1-1 0,1-1 0,-2 2 0,0-1 0,1 1 0,-2 0 0,-1 0 0,-1 0 0,0 0 0,-2 0 0,0 0 0,-1 0 0,-2 0 0,1 0 0,0 0 0,2 0 0,0 0 0,2 0 0,0 0 0,0 0 0,-1 0 0,0 0 0,-3 0 0,-1 0 0,-1 0 0,-2 0 0,0 0 0,-2 0 0,-1 0 0,-1 0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3:55.878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1 1 24575,'0'10'0,"0"0"0,0-5 0,0 3 0,0-2 0,0 2 0,0-1 0,0 1 0,1-1 0,-1 1 0,1-1 0,1 2 0,-1 1 0,1-1 0,0 2 0,-2-1 0,1 0 0,-1 0 0,0-1 0,0-1 0,0-1 0,0 0 0,0 0 0,0 0 0,0 0 0,0-1 0,0 3 0,0 0 0,0 1 0,0-1 0,0 2 0,0 0 0,0-1 0,0 2 0,0-1 0,0 3 0,0-2 0,0 4 0,0 0 0,0 3 0,0 1 0,0 1 0,0 1 0,0-1 0,0 0 0,0-1 0,0 1 0,0-2 0,0 1 0,2 3 0,-1-3 0,2 3 0,0 0 0,-1-2 0,2 1 0,-2-4 0,0 0 0,0-3 0,-1-2 0,1 0 0,-1-3 0,1 1 0,-2-1 0,2 2 0,-1-1 0,-1 2 0,1-1 0,-1-1 0,0 0 0,0-3 0,0 1 0,0-1 0,0 1 0,0-1 0,0 1 0,0 0 0,0 0 0,0 1 0,0 0 0,0-2 0,0 2 0,0-2 0,0-1 0,0 0 0,0-1 0,0-1 0,0-2 0,0 0 0,-1-2 0,-3-4 0,2 1 0,-2-3 0,3 2 0,0-1 0,-1 0 0,0-1 0,1 0 0,0 0 0,0 0 0,1 0 0,-1 1 0,1-1 0,0 1 0,0 0 0,0 1 0,0-1 0,0-1 0,0-1 0,0 0 0,0-2 0,0 1 0,0-1 0,0 0 0,0 1 0,0-1 0,-1 1 0,0 0 0,1 2 0,-1-2 0,1 2 0,0-2 0,0 0 0,0 0 0,0-1 0,0 0 0,0 0 0,0 0 0,0 1 0,0-1 0,0 0 0,-1 0 0,1 0 0,-1 0 0,1 0 0,0 0 0,0 1 0,0 0 0,-1 0 0,1 2 0,-1 0 0,1 1 0,0 1 0,0-2 0,0 1 0,0 0 0,0-1 0,0 0 0,0 0 0,0 0 0,0-1 0,0 1 0,0-1 0,0 0 0,0 0 0,0-2 0,0 1 0,0-1 0,0 0 0,0 2 0,0-2 0,0 1 0,0-1 0,0 1 0,0 0 0,0 0 0,0-1 0,0-1 0,0 1 0,0-2 0,0 2 0,0-2 0,0 1 0,0 0 0,0 1 0,0 1 0,0-2 0,0 0 0,0-1 0,0 0 0,0 0 0,0-1 0,0 1 0,0-1 0,0 0 0,1-1 0,0 1 0,0-2 0,0 2 0,1-2 0,-2 3 0,1-1 0,1-1 0,-2 1 0,1-1 0,0 3 0,0-1 0,-1 1 0,1 0 0,-1 1 0,0 0 0,0 0 0,1 0 0,-1-1 0,1 1 0,-1-1 0,0 0 0,0 0 0,0-1 0,0 0 0,0 0 0,0 0 0,0-1 0,0 0 0,0 1 0,0 0 0,0 0 0,0 2 0,0-1 0,0 1 0,0 2 0,0 0 0,0 2 0,0 1 0,0 1 0,0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4:13.380"/>
    </inkml:context>
    <inkml:brush xml:id="br0">
      <inkml:brushProperty name="width" value="0.1" units="cm"/>
      <inkml:brushProperty name="height" value="0.1" units="cm"/>
      <inkml:brushProperty name="color" value="#80B4DE"/>
    </inkml:brush>
  </inkml:definitions>
  <inkml:trace contextRef="#ctx0" brushRef="#br0">1 3 24575,'7'0'0,"-1"0"0,-3 0 0,-1 0 0,2 0 0,-1 0 0,1 0 0,-1 0 0,0 0 0,0 0 0,-1 0 0,1 0 0,0 0 0,-1 0 0,1 0 0,1 0 0,0 0 0,0 0 0,0 0 0,2 0 0,-1 0 0,2 0 0,-1 0 0,1 0 0,-2 0 0,1 0 0,-1 0 0,0-1 0,0 0 0,-1 0 0,0 1 0,0 0 0,-1 0 0,-1 0 0,1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4:20.648"/>
    </inkml:context>
    <inkml:brush xml:id="br0">
      <inkml:brushProperty name="width" value="0.1" units="cm"/>
      <inkml:brushProperty name="height" value="0.1" units="cm"/>
      <inkml:brushProperty name="color" value="#80B4DE"/>
    </inkml:brush>
  </inkml:definitions>
  <inkml:trace contextRef="#ctx0" brushRef="#br0">1 85 24575,'7'-4'0,"1"0"0,-5 4 0,1-2 0,-1 2 0,0-1 0,1 0 0,-1 1 0,2-1 0,-2 1 0,2 0 0,-1 0 0,0 0 0,0 0 0,0 0 0,-1 0 0,1 0 0,-1 0 0,1 0 0,-1 0 0,1 0 0,0 0 0,1 0 0,0 0 0,1 0 0,1 0 0,1 0 0,0 1 0,-1-1 0,-1 2 0,0-2 0,-1 2 0,-1-1 0,1 0 0,0-1 0,-1 1 0,0-1 0,-1 1 0,1 0 0,1-1 0,1 2 0,-1-1 0,2 1 0,-1-1 0,-1 0 0,0 0 0,0 1 0,0-2 0,-2 1 0,0-1 0,-12 0 0,2 0 0,-8 0 0,6 0 0,1 1 0,1 0 0,-1 1 0,2 0 0,1-2 0,-1 2 0,0-2 0,1 1 0,-2-1 0,2 0 0,-3 1 0,2 0 0,-1 0 0,0-1 0,0 0 0,1 0 0,-1 0 0,0 0 0,2 0 0,-1 0 0,1 0 0,0 0 0,0 0 0,0 0 0,0 0 0,1 0 0,0 0 0,1 0 0,0 0 0,0 0 0,1 0 0,-1 0 0,1 0 0,-1-1 0,1-1 0,0-1 0,2-1 0,0-1 0,0-1 0,0-2 0,0-4 0,0 0 0,0-1 0,0 3 0,0 0 0,0 6 0,1 0 0,0 16 0,0-6 0,1 10 0,-2-8 0,0-1 0,0 1 0,0-2 0,0 0 0,0-1 0,0-1 0,0 0 0,0-1 0,0 0 0,0 0 0,2-1 0,0-2 0,3 1 0,-1-2 0,0-1 0,1-1 0,0 1 0,1 1 0,0 1 0,2 0 0,1 0 0,2 0 0,1 0 0,1 0 0,-2 0 0,1 0 0,-2 0 0,0 1 0,-1 0 0,-1-1 0,0 1 0,-2 0 0,0 1 0,-1-2 0,1 2 0,1-1 0,0 0 0,1 1 0,0-1 0,0 0 0,3-1 0,-1 1 0,4-1 0,-3 1 0,1 0 0,0 0 0,-1-1 0,1 2 0,-1-2 0,-2 3 0,-1-3 0,-1 2 0,-2-2 0,0 1 0,-2-1 0,0 0 0,-1 0 0,1 0 0,-1 0 0,1 0 0,0 0 0,0 0 0,-1 0 0,1-2 0,-3-1 0,1-3 0,-1 0 0,0-2 0,0 2 0,0-1 0,0 0 0,0-1 0,0 2 0,0 0 0,0 1 0,0 1 0,0 0 0,0 1 0,0-1 0,0 1 0,0 0 0,0-1 0,0 1 0,0-2 0,0 1 0,1 1 0,-1-2 0,2 2 0,-1 0 0,-6 2 0,1 1 0,-6 2 0,3 0 0,1 0 0,-1-1 0,0 2 0,0-3 0,1 2 0,0 0 0,0-1 0,1 0 0,-2-1 0,1 0 0,0 0 0,0 0 0,-1 0 0,1 0 0,-1 0 0,1 0 0,-2 0 0,1 0 0,0 0 0,-1 0 0,1 0 0,-2 0 0,1 0 0,1 0 0,-1 0 0,1 0 0,-1 0 0,2 0 0,-2 0 0,3 0 0,-2 0 0,2 0 0,-1 0 0,1 0 0,0 0 0,0 0 0,1 0 0,-1 0 0,0 0 0,0 0 0,-1 0 0,1 0 0,-1 0 0,1 0 0,0 0 0,0 0 0,1 0 0,-1 0 0,0 0 0,0 0 0,0 0 0,2 0 0,-2 0 0,1 0 0,0 0 0,0 0 0,-1 0 0,2 0 0,-1 0 0,1 0 0,0 0 0,-1 0 0,1 0 0,0 0 0,0 0 0,1 0 0,-1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4:27.748"/>
    </inkml:context>
    <inkml:brush xml:id="br0">
      <inkml:brushProperty name="width" value="0.1" units="cm"/>
      <inkml:brushProperty name="height" value="0.1" units="cm"/>
      <inkml:brushProperty name="color" value="#80B4DE"/>
    </inkml:brush>
  </inkml:definitions>
  <inkml:trace contextRef="#ctx0" brushRef="#br0">1 3 24575,'0'8'0,"0"-1"0,0-2 0,0-1 0,0 1 0,0-1 0,0 1 0,0-1 0,0 0 0,0-2 0,0 1 0,6-4 0,-4 0 0,7-2 0,-6 2 0,1 1 0,-1 0 0,1 0 0,0 0 0,0 0 0,1 0 0,-1 0 0,0 0 0,1 0 0,0 0 0,0 0 0,1 0 0,-1 0 0,2 0 0,0 1 0,0 0 0,0 1 0,-1 0 0,1 0 0,1-1 0,0 1 0,0 0 0,0-1 0,1 1 0,-2-1 0,1 1 0,-1-2 0,2 2 0,1-1 0,0-1 0,-1 2 0,1-2 0,0 1 0,-1 0 0,0 0 0,-2 0 0,0 0 0,-2-1 0,2 1 0,-2-1 0,1 0 0,-1 0 0,0 0 0,-1 0 0,0 0 0,-1 0 0,1 0 0,-2 0 0,1 0 0,0 0 0,-1 0 0,1 0 0,0 0 0,0 0 0,0 0 0,-1 0 0,1-3 0,-2 0 0,0-4 0,-1 3 0,0-1 0,0 1 0,0 0 0,0 1 0,0 0 0,0 0 0,0 1 0,0-2 0,0 2 0,0-1 0,0 1 0,-2-1 0,0 2 0,-2 0 0,1 1 0,-2 0 0,1 0 0,-1 0 0,-1 0 0,1 0 0,-3 0 0,3 1 0,-2 0 0,2 2 0,-1-2 0,1 1 0,1 0 0,0-2 0,0 1 0,1-1 0,0 0 0,0 0 0,0 0 0,-1 0 0,1 0 0,-1 0 0,1 0 0,-2 0 0,1 0 0,-2 0 0,1 0 0,-1 0 0,0 0 0,1 0 0,-2 0 0,2 0 0,-1 0 0,1 0 0,0 0 0,0 0 0,1 0 0,-2 0 0,0 0 0,0 0 0,2 0 0,-1 0 0,0 0 0,0 0 0,0 0 0,1 0 0,-1 0 0,1 0 0,-1 0 0,2 0 0,-1 0 0,1 0 0,-1 0 0,1 0 0,-1 0 0,1 0 0,0 0 0,0 0 0,0-1 0,1 1 0,-1-2 0,0 2 0,0-2 0,0 2 0,1-1 0,0 0 0,-2 1 0,2 0 0,-1 0 0,1-1 0,-1 1 0,1-2 0,-1 0 0,1 0 0,0 0 0,1-1 0,-1 0 0,2 0 0,-1 1 0,3-1 0,0 2 0,1 0 0,1 1 0,-2 0 0,2 0 0,-1 0 0,1 0 0,-1 0 0,1 0 0,-2 0 0,1 0 0,0 0 0,0 0 0,0 0 0,-1 0 0,0 1 0,1 0 0,0 0 0,-1 0 0,1-1 0,-1 1 0,1 0 0,0-1 0,-1 1 0,2-1 0,-2 0 0,2 1 0,-1 0 0,1-1 0,-2 1 0,3 0 0,-1 0 0,1-1 0,-1 0 0,1 0 0,0 0 0,1 0 0,-1 0 0,2 0 0,-1 0 0,1 0 0,-2 0 0,1 0 0,0 1 0,0-1 0,-1 1 0,0-1 0,0 0 0,0 0 0,-1 0 0,0 0 0,-1 0 0,1 0 0,-1 0 0,0 0 0,0 0 0,0 0 0,0 0 0,0 0 0,0 0 0,1 0 0,-1 0 0,0 0 0,0 0 0,0 0 0,0 0 0,-1 0 0,1 0 0,0 0 0,-1 0 0,2 0 0,-1 0 0,1 0 0,0 0 0,-1 0 0,1 0 0,-2 0 0,2 0 0,-2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7:51.702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56 3 24575,'0'11'0,"0"-2"0,0-3 0,0-1 0,0 0 0,0 0 0,0-1 0,0 1 0,-1-1 0,0-1 0,-1 0 0,0 1 0,-1-1 0,1-1 0,-1 2 0,1-1 0,0 0 0,-1 0 0,1 0 0,0 2 0,0-2 0,0 1 0,1-1 0,0 1 0,-1-1 0,1 1 0,1-1 0,0 1 0,0-1 0,-1 2 0,0-2 0,0 1 0,1-1 0,0 1 0,0-1 0,0-1 0,0-13 0,0 4 0,0-12 0,1 8 0,2 0 0,-1 1 0,2 2 0,-2 0 0,0 4 0,0-1 0,-2 2 0,1 1 0,1 0 0,-1 0 0,1-1 0,0-1 0,1 1 0,0-2 0,1-1 0,0 0 0,2-1 0,-1 3 0,0 0 0,-2 2 0,0 1 0,-1 1 0,1 0 0,0 0 0,-1 0 0,-1 5 0,0 1 0,-4 2 0,-1 3 0,-2-2 0,-1 1 0,1 1 0,0-2 0,2 0 0,-1-1 0,2-1 0,-1 0 0,1-1 0,1 1 0,0-1 0,0 1 0,1 0 0,-1 2 0,0 2 0,0-1 0,0 1 0,0 1 0,0 1 0,2 2 0,-2-1 0,1 2 0,-1-2 0,2 1 0,-1-1 0,-1 0 0,2 0 0,-3-2 0,2 0 0,-1-3 0,0 1 0,2-3 0,-2 1 0,2-3 0,-1-1 0,1-1 0,0-1 0,0 1 0,0 1 0,0 4 0,0 2 0,0 5 0,0 1 0,0 1 0,0-1 0,0 0 0,0-3 0,0 0 0,0-1 0,0-1 0,0 1 0,0-1 0,0 2 0,0-2 0,0 2 0,0-2 0,0 2 0,0-2 0,0 2 0,0 0 0,0 0 0,0 0 0,0 0 0,0-1 0,0-2 0,0-2 0,0-2 0,0-2 0,0-3 0,0 4 0,0-1 0,0 6 0,0 0 0,0 0 0,0 1 0,0-1 0,1 0 0,-1 0 0,2-1 0,-2 0 0,1 1 0,0 0 0,0 0 0,0 1 0,-1 1 0,0-1 0,0 2 0,0-2 0,0 1 0,0-2 0,0 1 0,0-1 0,1 1 0,-1 0 0,2 2 0,-2 0 0,0 1 0,0 2 0,0-2 0,0 4 0,0-1 0,0 1 0,0 0 0,0-1 0,0-2 0,0-1 0,0 0 0,0 0 0,0 0 0,0 1 0,0 0 0,0 0 0,0-1 0,0 1 0,0 0 0,0 0 0,0 1 0,0-1 0,0 0 0,0 0 0,0 0 0,0 2 0,0 0 0,0 1 0,0 1 0,0-2 0,0 0 0,0 1 0,0-1 0,0 0 0,0 1 0,-2 0 0,2 0 0,-1 1 0,1-2 0,-1 0 0,1-1 0,-1 1 0,0-1 0,1 0 0,0 0 0,0 1 0,0-1 0,0 1 0,0-2 0,-1 1 0,1 0 0,-2-1 0,2-1 0,0 2 0,0-2 0,0-1 0,0 1 0,0-2 0,0-1 0,0 0 0,0 0 0,0-1 0,0 1 0,-1-2 0,1 1 0,-1-2 0,1 1 0,0 0 0,0 0 0,0-2 0,0 0 0,0-1 0,0 0 0,0-2 0,0 0 0,0-1 0,0-1 0,0 1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8:14.487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165 1 24575,'0'11'0,"0"1"0,0-4 0,0 1 0,0-1 0,0 0 0,0 0 0,0-1 0,0 0 0,0-2 0,0 3 0,0-3 0,0 2 0,0-2 0,0 2 0,0-2 0,0 2 0,0-2 0,0 1 0,0-1 0,0 1 0,0-1 0,0 1 0,0 0 0,0 0 0,0 2 0,0-1 0,0 1 0,0-1 0,0 1 0,-1 1 0,1 1 0,-2 1 0,1-1 0,-1 2 0,1 1 0,1 0 0,-2 1 0,2-1 0,-2 0 0,1-1 0,-1 2 0,2 0 0,-2 0 0,1 1 0,0 0 0,0 0 0,0 0 0,-1 0 0,1-1 0,0 0 0,0 0 0,0-1 0,-1 1 0,1-1 0,0 0 0,0 0 0,-1-2 0,2 3 0,-1-5 0,1 3 0,-1-1 0,0-1 0,0 2 0,1-1 0,0 0 0,0 1 0,-1 0 0,1 1 0,-2 1 0,2-1 0,0 3 0,0-2 0,0 3 0,0-3 0,0 2 0,0-2 0,0 0 0,0 1 0,0-1 0,0 0 0,0 0 0,0 1 0,0-1 0,-1 2 0,1-3 0,-2 1 0,1 2 0,1-2 0,-2 1 0,2-1 0,-1-1 0,0 1 0,1 0 0,-1-1 0,1 1 0,-2 0 0,1-1 0,-1 0 0,2-1 0,-3 2 0,2 0 0,-1 0 0,1 0 0,0 1 0,-1 1 0,1-2 0,-1 0 0,1-2 0,0-4 0,0-2 0,1-1 0,-1 1 0,1 5 0,0 5 0,0 4 0,-1 3 0,-1 1 0,-1 1 0,-2 2 0,2-4 0,-1 2 0,1-6 0,0 0 0,0-3 0,0 1 0,0-1 0,-1 3 0,1 0 0,0 2 0,-1-2 0,0 2 0,0-3 0,1 3 0,-1-2 0,1 3 0,-1 0 0,1 1 0,-1 0 0,2-1 0,-1 0 0,1-3 0,-1-3 0,1-4 0,0-4 0,2-3 0,-2-3 0,1-1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9:55.914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63 0 24575,'-10'0'0,"0"0"0,1 0 0,0 0 0,2 0 0,3 0 0,0 0 0,2 0 0,-1 0 0,3 5 0,0-2 0,3 5 0,-1-3 0,0 0 0,0 0 0,-2 2 0,1-1 0,-1 3 0,0 0 0,0 1 0,0 3 0,0 0 0,0 3 0,0 0 0,0 0 0,0 2 0,0 0 0,0-1 0,0 1 0,0 0 0,0-2 0,-1 1 0,-1-2 0,0 0 0,0-2 0,1 1 0,0-1 0,0 3 0,0 3 0,1 3 0,0 3 0,0 2 0,0 0 0,0 0 0,-2-2 0,2-2 0,-1-1 0,1-3 0,0 3 0,0-2 0,0 2 0,0-1 0,0 1 0,0 2 0,0 1 0,0 4 0,0 1 0,0 0 0,0 1 0,0-3 0,0 0 0,0-2 0,0 0 0,0-2 0,0 2 0,1-2 0,-1 1 0,2-2 0,-2 0 0,0 1 0,1 0 0,0 0 0,1 0 0,-1-1 0,0-1 0,0 0 0,0 0 0,0-2 0,-1 1 0,0-1 0,0 0 0,0 2 0,0-1 0,0 2 0,0 1 0,0 3 0,0-1 0,0 1 0,0 0 0,0-3 0,0-2 0,0-3 0,0-1 0,0-2 0,0 0 0,0-2 0,0 1 0,0 1 0,0 0 0,0 1 0,0-1 0,0 2 0,0-1 0,0 2 0,0-2 0,0-1 0,0-2 0,0-2 0,0-1 0,0-3 0,0-1 0,0-2 0,0 0 0,0 0 0,0-1 0,0 0 0,0-2 0,0 0 0,0 1 0,0 0 0,0-1 0,1 2 0,3-4 0,-2 1 0,3-1 0,-3 0 0,0 0 0,1 0 0,0 0 0,0 0 0,-1 0 0,2 0 0,-2 0 0,1 0 0,0 0 0,-1 0 0,2 0 0,-1 0 0,0 0 0,1 0 0,-1 0 0,0 0 0,0 0 0,0 0 0,-1 0 0,1 0 0,0 0 0,0 0 0,-1-1 0,1 1 0,-1-3 0,-1 0 0,-1-1 0,0-1 0,0 1 0,0 0 0,-1 0 0,1 0 0,-2-4 0,1 0 0,-1-5 0,1-2 0,0-2 0,1-3 0,0-1 0,0-1 0,-1 0 0,0 1 0,0 3 0,1 2 0,0 4 0,-1 2 0,1-1 0,-1 0 0,0 0 0,0-2 0,1 2 0,-2-2 0,2 1 0,0 1 0,0 0 0,0-2 0,0-1 0,0-3 0,0-2 0,0-1 0,0-2 0,0 1 0,0-2 0,2 0 0,-2-1 0,3-2 0,-1 0 0,-1 1 0,1 2 0,-2 3 0,0 2 0,0 0 0,0 1 0,0-1 0,0-1 0,0 1 0,0 1 0,0-1 0,0-2 0,0-1 0,0-1 0,0-2 0,0-1 0,0-2 0,0 0 0,0-2 0,0 2 0,0-4 0,0 3 0,0 1 0,0 1 0,0 2 0,0-1 0,0 3 0,0 1 0,0 2 0,0-1 0,0 0 0,0 0 0,0 1 0,0 1 0,0-1 0,0 0 0,0-1 0,0 0 0,0 0 0,0 2 0,0-1 0,0 1 0,0 0 0,0 2 0,0 1 0,0 0 0,-1 2 0,0-2 0,0 4 0,0-2 0,0 1 0,0 1 0,1 0 0,0-1 0,0 1 0,0 1 0,0-2 0,0-1 0,0 0 0,0-3 0,0 2 0,0-2 0,0 3 0,0 0 0,0 2 0,0 1 0,0 0 0,0 3 0,-1 1 0,1 1 0,-1 1 0,0 0 0,0 1 0,0 0 0,1 0 0,0 0 0,0-1 0,0 0 0,-1 0 0,1 0 0,-1-1 0,1 1 0,0 2 0,0-1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0:01.018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1 1 24575,'0'17'0,"2"0"0,0-2 0,2-2 0,-3-1 0,2-1 0,-3 1 0,3-2 0,-3 0 0,1-2 0,-1 0 0,0-1 0,1 0 0,0 0 0,1 1 0,-2-1 0,2 1 0,-2 1 0,1-1 0,1 0 0,-2 1 0,1 0 0,1 0 0,-2 1 0,1-1 0,-1-1 0,0 1 0,1 0 0,-1-1 0,1 0 0,0 0 0,0 0 0,0 1 0,0 0 0,0 0 0,1 0 0,-1 0 0,1 0 0,-1 1 0,0 0 0,1-1 0,-1 1 0,1-1 0,-2 1 0,1-1 0,1 1 0,-2 1 0,2 1 0,-1-1 0,1 1 0,-1 0 0,1 0 0,-1 0 0,1 2 0,-2-2 0,2 2 0,-2-2 0,3 1 0,-3-3 0,1-4 0,-1-2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0:06.917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40 0 24575,'0'15'0,"0"1"0,0-1 0,0 1 0,0 0 0,0 2 0,0 0 0,-1 2 0,0-1 0,-1 2 0,0-3 0,-1-1 0,1 0 0,0-2 0,0 0 0,-1 0 0,1 0 0,-1-2 0,1 1 0,1-3 0,-1 3 0,-1-3 0,2 4 0,-2 0 0,2 0 0,-1 0 0,2 0 0,-2-2 0,2 1 0,0-3 0,0 0 0,0-2 0,0-1 0,0-2 0,0-2 0,0 0 0,0 4 0,0-1 0,0 5 0,0-1 0,0 0 0,0 1 0,0-1 0,0 2 0,0 0 0,0 2 0,2 1 0,-2 0 0,1 1 0,1 0 0,-2-2 0,2-1 0,-1-2 0,0-2 0,-1 1 0,1-1 0,0 0 0,0 1 0,0-1 0,0 0 0,-1-1 0,2 2 0,-2-1 0,1 1 0,-1 0 0,0 1 0,0-1 0,0 1 0,0 1 0,0 2 0,0 2 0,0 2 0,0 0 0,0-2 0,0-1 0,0-2 0,0 1 0,0-2 0,0 2 0,0 0 0,0 2 0,0-1 0,0 2 0,0-1 0,0 2 0,0 0 0,0-1 0,0 3 0,0 1 0,2 2 0,-2 0 0,3-1 0,-1 0 0,0-2 0,0-3 0,0-1 0,-1-2 0,0 0 0,-1-3 0,0 0 0,0-1 0,0 1 0,2-1 0,-2 0 0,1 1 0,-1 0 0,0 0 0,0 0 0,0 0 0,0 1 0,0-1 0,0 1 0,0 0 0,0-1 0,0 4 0,0-3 0,0 4 0,0-2 0,0 2 0,0 1 0,0 1 0,0 1 0,0 0 0,0-1 0,0 0 0,0-2 0,0-1 0,0-2 0,0-2 0,0-2 0,0 0 0,0-2 0,0-1 0,0 0 0,0-1 0,0-1 0,0 0 0,0 1 0,0-1 0,0-1 0,0-1 0,-2-1 0,0-2 0,-1 0 0,0 1 0,1 0 0,-1 0 0,0-1 0,1 0 0,-1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1:51.183"/>
    </inkml:context>
    <inkml:brush xml:id="br0">
      <inkml:brushProperty name="width" value="0.2" units="cm"/>
      <inkml:brushProperty name="height" value="0.2" units="cm"/>
      <inkml:brushProperty name="color" value="#F3C5AD"/>
    </inkml:brush>
  </inkml:definitions>
  <inkml:trace contextRef="#ctx0" brushRef="#br0">56 0 24575,'0'14'0,"0"-2"0,0-8 0,0 0 0,0 2 0,0-1 0,0 2 0,0-2 0,0-1 0,0 3 0,0-1 0,0 0 0,0-1 0,0 0 0,0 2 0,-1-2 0,0 2 0,0-2 0,1-1 0,0 3 0,0-1 0,-1 0 0,1-1 0,-1 0 0,1 2 0,-1-2 0,1 2 0,-1-2 0,1-1 0,0 3 0,-1-2 0,0 3 0,-1-3 0,2 2 0,-1-1 0,0 1 0,1-1 0,-1 1 0,1 0 0,0-1 0,0 1 0,0 0 0,0-1 0,0 1 0,0-1 0,0 1 0,0-1 0,0 0 0,0 0 0,0 0 0,0 0 0,0-1 0,0 2 0,0-2 0,0 1 0,0 0 0,0 0 0,0 1 0,0-1 0,0 2 0,0-2 0,0 0 0,0 1 0,0-2 0,0 1 0,0-1 0,0 0 0,0 1 0,0-1 0,0 1 0,0-1 0,0 1 0,0-1 0,0 2 0,0-2 0,0 2 0,0 0 0,-1 0 0,0-1 0,-1 0 0,2-1 0,-2 0 0,2 0 0,-2-1 0,0 2 0,1-1 0,0 0 0,0 1 0,0-1 0,-1 0 0,1 0 0,1 1 0,-1-1 0,1 0 0,-2 0 0,2 0 0,-2 0 0,1 0 0,-1 0 0,1 0 0,-1 0 0,1 0 0,0 1 0,0-2 0,-1 2 0,-1-2 0,1 0 0,-2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0:14.466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43 2070 24575,'0'-11'0,"0"-2"0,0 3 0,0-1 0,0 0 0,0 1 0,0-1 0,0 2 0,0-2 0,0 1 0,0 0 0,0 0 0,0 2 0,0 0 0,0 1 0,0 0 0,0 0 0,0 0 0,0 0 0,0 0 0,0-1 0,0-2 0,0 2 0,0-3 0,0 2 0,0-2 0,0 2 0,0-2 0,0 0 0,0 1 0,-2 0 0,1-1 0,-1 1 0,2-1 0,0-1 0,0-1 0,-1 0 0,0-2 0,0 0 0,1-1 0,-1-1 0,1-2 0,-1 0 0,0-1 0,0 1 0,1-1 0,-2 0 0,2-2 0,-1 3 0,0-1 0,-1 1 0,0 0 0,1 1 0,-1 0 0,1 0 0,-1 1 0,0-1 0,0-1 0,-1 1 0,3-3 0,-1 2 0,1-1 0,-1 3 0,0 1 0,0 3 0,0 1 0,0 1 0,-1 4 0,2 0 0,-1 5 0,1 12 0,0 4 0,0 11 0,0-3 0,0 1 0,0-7 0,0-4 0,0-3 0,0-6 0,0-2 0,0-7 0,0-1 0,0-6 0,0-2 0,0-4 0,1-6 0,1 2 0,1 0 0,-1 3 0,-1 1 0,0 2 0,0-1 0,1 2 0,-2-1 0,1 2 0,0 0 0,-1 0 0,1-1 0,-1 0 0,3 0 0,-1-1 0,-1 3 0,2-1 0,-3 3 0,1-1 0,-1 2 0,0-2 0,0 1 0,0-2 0,0 1 0,0-2 0,0 0 0,0 0 0,0-1 0,0 1 0,0 0 0,0 0 0,0-1 0,0 0 0,0 0 0,0-2 0,0 3 0,-1-2 0,1 2 0,-3 0 0,2 0 0,-1 0 0,0 0 0,1 1 0,-2-1 0,3 1 0,-3-1 0,3 2 0,-1-2 0,0 2 0,0-1 0,-1 2 0,1 1 0,-1 0 0,2 2 0,-1-1 0,1 0 0,0-1 0,0-1 0,0-1 0,0 0 0,0 0 0,0 0 0,0 0 0,0 2 0,0-1 0,0 1 0,0 2 0,0-2 0,0 1 0,0-2 0,0 2 0,0-2 0,0 3 0,0-4 0,0 5 0,1-1 0,-1 2 0,2 0 0,-1 1 0,1 0 0,0-1 0,0 1 0,0 0 0,0 1 0,1 0 0,-1-2 0,0 3 0,-1-2 0,0 2 0,1 0 0,-1 0 0,0 1 0,-1 0 0,0 1 0,0-1 0,0 1 0,0-3 0,0 1 0,0-2 0,0 1 0,0 0 0,0 1 0,0 0 0,0 1 0,0 0 0,0 1 0,1-1 0,-1 1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0:20.166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1 98 24575,'0'11'0,"0"0"0,0-2 0,0 0 0,0 1 0,0-1 0,0-1 0,0-1 0,0-1 0,0 0 0,0-1 0,0 0 0,0 1 0,0-1 0,1 0 0,-1 0 0,1 0 0,-1 0 0,0 0 0,0-1 0,0 1 0,1-1 0,0 1 0,0 0 0,-1 0 0,0 1 0,0 0 0,0-1 0,0 3 0,0-2 0,0 1 0,0 0 0,0 1 0,0 0 0,0 2 0,0 0 0,0-1 0,0 2 0,0 1 0,0 0 0,0 2 0,0-2 0,0 2 0,0-2 0,0 1 0,0-2 0,1 1 0,-1 1 0,1 0 0,-1 2 0,0 0 0,0 0 0,0 0 0,1 1 0,0 1 0,0-1 0,-1 0 0,0-1 0,0-2 0,0 0 0,0-4 0,0-1 0,0-3 0,0-1 0,1-2 0,1-14 0,0 3 0,0-12 0,-1 6 0,-1 3 0,0 0 0,0 4 0,0 0 0,0 1 0,0 0 0,0-3 0,0 2 0,0-3 0,0 3 0,0-3 0,0 1 0,0-2 0,0 1 0,0 0 0,0-1 0,0 1 0,0-2 0,0 0 0,0-2 0,0 0 0,0 0 0,0 0 0,0 0 0,0 0 0,0 2 0,0-1 0,0 2 0,0-1 0,0 0 0,0 2 0,0-2 0,0 1 0,0 1 0,0 1 0,0-1 0,0 2 0,0 0 0,0 1 0,0 2 0,1-2 0,0 3 0,0-2 0,-1 3 0,0-1 0,0 1 0,0 1 0,0-2 0,0 2 0,1-2 0,-1 1 0,1-1 0,-1 0 0,0 1 0,0-1 0,0-1 0,0 1 0,1-3 0,0 3 0,-1-2 0,1 2 0,-1 0 0,0 0 0,0 0 0,0 1 0,0-1 0,0 1 0,0 0 0,0-1 0,0 1 0,0 0 0,0 1 0,0 0 0,0 1 0,0-2 0,0 0 0,0 2 0,0-1 0,0 1 0,0-1 0,0-2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9:43.946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1 1 24575,'0'8'0,"0"1"0,0-3 0,0 0 0,0 0 0,0 0 0,1 1 0,0 0 0,0 0 0,1 0 0,-1 0 0,0 1 0,0 1 0,1-1 0,-1 0 0,2 2 0,-2 0 0,2 1 0,0 1 0,-1 0 0,1 0 0,-1 3 0,1-4 0,0 4 0,-1-3 0,0 2 0,0-2 0,-1 1 0,2-2 0,-3 0 0,3 2 0,-2 0 0,2 2 0,-2 1 0,2 1 0,-2 3 0,2 1 0,-2 2 0,1 1 0,1 2 0,-2 1 0,1 0 0,-1 0 0,0 0 0,0-1 0,-1-2 0,2 1 0,-2-1 0,0 4 0,1 2 0,0 7 0,2 7 0,-2 1 0,2 4 0,-1-4 0,0 0 0,0-5 0,-1-1 0,2-2 0,-2 2 0,2 0 0,-2 4 0,2 1 0,-1 0 0,1-1 0,0-3 0,-1-3 0,0-5 0,1-3 0,-3-4 0,3-2 0,-3-2 0,2 1 0,-1-2 0,-1 2 0,3 0 0,-3 2 0,2-3 0,-1 0 0,0-7 0,0-3 0,-1-5 0,0-2 0,0-2 0,0 6 0,0 3 0,0 6 0,0 0 0,0-1 0,0-2 0,1 0 0,-1 0 0,2-2 0,-1 0 0,0-1 0,-1 0 0,1 1 0,0-1 0,1 1 0,0-1 0,-1 0 0,1-1 0,0 1 0,-1-2 0,1 1 0,-1-3 0,1-1 0,-1 1 0,0-2 0,0 1 0,-1-2 0,1 0 0,-1-2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9:46.946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1 1 24575,'0'16'0,"0"0"0,0 3 0,0-1 0,0-1 0,0 0 0,1 0 0,1-1 0,0 2 0,2-1 0,-1 1 0,-1 1 0,0-2 0,0 1 0,0-2 0,0 0 0,0 1 0,0 2 0,1 0 0,0 5 0,1-2 0,-1 2 0,0-1 0,0-4 0,-1-4 0,0-7 0,-2-4 0,1 2 0,0 7 0,-1 8 0,0 10 0,0 1 0,0 0 0,0-1 0,0-1 0,0-1 0,0 0 0,0-2 0,0-1 0,0 0 0,1 0 0,1-1 0,1-1 0,0-1 0,-1 0 0,1 0 0,-1 0 0,-1 0 0,1 3 0,-1-3 0,1 4 0,-1-2 0,0 0 0,1 0 0,0-2 0,0-1 0,0-1 0,-1-2 0,1-1 0,-2-3 0,2-1 0,-2-1 0,0-2 0,0 0 0,0-1 0,0-1 0,0-3 0,0-3 0,0-1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0:41.285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1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1:04.871"/>
    </inkml:context>
    <inkml:brush xml:id="br0">
      <inkml:brushProperty name="width" value="0.1" units="cm"/>
      <inkml:brushProperty name="height" value="0.1" units="cm"/>
      <inkml:brushProperty name="color" value="#373737"/>
    </inkml:brush>
  </inkml:definitions>
  <inkml:trace contextRef="#ctx0" brushRef="#br0">1 2 24575,'9'2'0,"-1"0"0,-3-1 0,-1 2 0,0-2 0,0 2 0,0-1 0,0 0 0,-1 0 0,1 1 0,-1-2 0,0 1 0,-1-2 0,1 1 0,0-1 0,0 0 0,0 0 0,0 0 0,0 1 0,0 0 0,1 0 0,-1-1 0,0 0 0,0 0 0,0 0 0,1 0 0,-1 0 0,1 0 0,0 0 0,0 0 0,1 0 0,-1 0 0,0 0 0,-1 0 0,1 0 0,0 0 0,0 1 0,-1-1 0,2 1 0,0-1 0,0 1 0,-1-1 0,1 1 0,0-1 0,0 0 0,-1 0 0,1 0 0,0 0 0,1 0 0,-1 0 0,1 0 0,0 0 0,-1 0 0,2 0 0,-2 0 0,2 0 0,0 0 0,0 0 0,1 0 0,0 0 0,-1 0 0,2 0 0,-1 0 0,1 0 0,0 0 0,0 0 0,1 0 0,-1 0 0,1 0 0,0 0 0,1 0 0,0 0 0,0 0 0,0 1 0,1-1 0,0 2 0,0-2 0,2 0 0,-2 0 0,2 0 0,0 0 0,0 0 0,2 1 0,0 0 0,3-1 0,0 0 0,0 0 0,0 0 0,-1 0 0,-1 0 0,-1 0 0,-1 0 0,-3 0 0,0 0 0,-2 0 0,0 0 0,-2 0 0,1 0 0,0 0 0,-1 0 0,2 0 0,-2 0 0,2 0 0,-1 0 0,2 0 0,1 0 0,0 0 0,3 0 0,-1 0 0,0 0 0,0-1 0,-1 1 0,1-1 0,-3 1 0,1 0 0,0 0 0,1-1 0,1 0 0,1 0 0,0-1 0,2 0 0,-3 1 0,3-1 0,-1 0 0,0 0 0,-1 0 0,-2 0 0,-3 0 0,-2 1 0,-2 0 0,-2 1 0,1 0 0,-2 0 0,-1-1 0,1 1 0,1-4 0,3 2 0,-1-2 0,0 2 0,-2 1 0,-2 1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1:07.521"/>
    </inkml:context>
    <inkml:brush xml:id="br0">
      <inkml:brushProperty name="width" value="0.1" units="cm"/>
      <inkml:brushProperty name="height" value="0.1" units="cm"/>
      <inkml:brushProperty name="color" value="#373737"/>
    </inkml:brush>
  </inkml:definitions>
  <inkml:trace contextRef="#ctx0" brushRef="#br0">141 1 24575,'-15'0'0,"-2"0"0,0 0 0,1 0 0,-2 0 0,4 0 0,0 0 0,3 0 0,4 0 0,2 0 0,1 0 0,2 0 0,1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8:02.203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78 1 24575,'0'13'0,"0"1"0,0 3 0,-1 0 0,1-1 0,-1 0 0,1-4 0,0 0 0,0-3 0,0 1 0,0 0 0,0 0 0,0 1 0,0-1 0,0 1 0,-1-2 0,0 0 0,0 0 0,1-1 0,0 2 0,-1-2 0,1 2 0,-1 0 0,0 2 0,0 0 0,0 2 0,0 0 0,0 3 0,0-1 0,0 2 0,-1-1 0,0 1 0,0 1 0,0 1 0,0 0 0,0 1 0,0-2 0,0 0 0,1-3 0,0 1 0,0-1 0,1-1 0,-3 2 0,3 0 0,-1 2 0,1 1 0,0 2 0,0 0 0,0-1 0,0 0 0,0 0 0,0 0 0,0 2 0,0 0 0,0 1 0,0-2 0,0-3 0,0-4 0,0-5 0,0-4 0,0-5 0,0-10 0,0-1 0,0-8 0,0 5 0,0-5 0,0-5 0,0-11 0,0-7 0,0-8 0,0 0 0,0 3 0,0 8 0,0 7 0,0 6 0,0 0 0,0 0 0,0-2 0,0 1 0,0-1 0,0 2 0,0 2 0,0-1 0,1 3 0,1 0 0,-1 2 0,2 0 0,-3 2 0,2 0 0,-1-1 0,0 0 0,0 1 0,0 1 0,2 0 0,-1-2 0,2 1 0,0 0 0,0 1 0,-1 3 0,-1 2 0,0 5 0,0 1 0,-1 3 0,0 1 0,1 8 0,0 0 0,-1 6 0,-1-1 0,0 0 0,0 0 0,0 0 0,0-1 0,0-1 0,0 1 0,0 1 0,1 0 0,0 2 0,1 0 0,0 0 0,-1 3 0,1-2 0,-1 4 0,1 2 0,-2 2 0,2 0 0,-2-1 0,0-4 0,0-2 0,0 1 0,0-3 0,0 2 0,0-1 0,0 0 0,0 1 0,0-2 0,0 1 0,0 0 0,0 1 0,0-1 0,0 0 0,0 0 0,0-1 0,0 1 0,0 0 0,-1-1 0,0 2 0,-1 0 0,2 0 0,-3 3 0,3-3 0,-2 3 0,1-2 0,0 2 0,-1 0 0,0 3 0,0 1 0,0 4 0,0 2 0,1 3 0,-1-1 0,1 1 0,-1-3 0,1-1 0,1-3 0,-2-1 0,1-2 0,1 2 0,-1-1 0,1 1 0,0-2 0,-1-3 0,1-8 0,-2-2 0,1-7 0,0-19 0,-1-6 0,2-20 0,0 2 0,1 2 0,-1 1 0,2 6 0,-2-1 0,0 4 0,0 1 0,0 3 0,0 5 0,0 0 0,0 2 0,0 3 0,0-1 0,0 1 0,0 0 0,0 0 0,0 3 0,0 0 0,0 3 0,0 1 0,0 3 0,0 1 0,1 2 0,-1 12 0,1-2 0,-1 8 0,0-1 0,1 1 0,1 3 0,1 2 0,0 2 0,0-1 0,-1-1 0,0-2 0,-1-2 0,-1 1 0,0-3 0,0 2 0,0-3 0,0 1 0,0-1 0,0 0 0,0 2 0,0 2 0,0 3 0,0 2 0,0 4 0,0-1 0,0-1 0,0-4 0,0-4 0,0-5 0,0-4 0,0-4 0,0-3 0,0-12 0,0-6 0,0-11 0,0-2 0,0-2 0,0-7 0,0 0 0,0-10 0,0 7 0,0 0 0,0 11 0,0 5 0,0 8 0,0 3 0,0 3 0,0 0 0,0 1 0,0 0 0,0-1 0,0-3 0,1-1 0,1-3 0,0 0 0,1 0 0,1 1 0,-3 5 0,0 3 0,-1 5 0,1 2 0,-1 12 0,1-5 0,0 9 0,-1-5 0,0 2 0,-1 2 0,0-1 0,1 0 0,-1 1 0,1 2 0,0 0 0,0 3 0,0-3 0,0 3 0,0-3 0,0 3 0,0-1 0,0 1 0,0 1 0,0 1 0,0 0 0,0 2 0,0 1 0,0 2 0,0 1 0,0-1 0,0 0 0,0-2 0,0-1 0,0 0 0,0 0 0,0 0 0,0 3 0,0 2 0,0 1 0,0 1 0,-1 0 0,0-1 0,0-1 0,0-1 0,0 1 0,-1 1 0,1 3 0,-1 0 0,1 2 0,-1-1 0,1 0 0,-1-3 0,1-1 0,1-2 0,-2-2 0,1 2 0,0-4 0,0-1 0,1-2 0,-1-4 0,1-2 0,-2 2 0,2-3 0,0 1 0,0-3 0,0-2 0,0 1 0,0-3 0,0 1 0,0-2 0,0 2 0,0-1 0,0 1 0,0-1 0,0 0 0,0 0 0,0 1 0,0-1 0,0 0 0,0 0 0,0-2 0,0-1 0,0 1 0,0-1 0,0 1 0,0 0 0,0 0 0,1-1 0,-6-2 0,3-1 0,-5-3 0,4 2 0,-1-1 0,2 1 0,-1 0 0,2-2 0,-1-1 0,0-3 0,0-3 0,1-2 0,-1-4 0,0-1 0,-1-4 0,-1-3 0,0-5 0,-1-4 0,0 0 0,1 0 0,1 6 0,0 4 0,1 0 0,1 0 0,0-4 0,1-1 0,0 0 0,0-1 0,0 0 0,0-5 0,1-2 0,3-14 0,4 3 0,0-3 0,1 9 0,-2 9 0,-2 10 0,-2 5 0,-1 5 0,-2 3 0,0 4 0,0 1 0,0 4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8:05.172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57 0 24575,'0'15'0,"0"-2"0,0 1 0,0-3 0,0 1 0,0 0 0,0 0 0,0 2 0,0 0 0,0 0 0,0 1 0,-1-1 0,0 0 0,1 0 0,-1 0 0,1 0 0,0 0 0,-1-1 0,1 0 0,-3 0 0,3 0 0,-2 0 0,1-1 0,-1 2 0,1 0 0,-2 2 0,2-1 0,-2 1 0,0 0 0,1 1 0,-2 3 0,3 1 0,-1 3 0,1 2 0,1-1 0,0 0 0,0-1 0,0-2 0,0-2 0,0-1 0,0-2 0,0-1 0,0 1 0,0 1 0,-1-1 0,0 4 0,0-3 0,1 0 0,0-3 0,0 0 0,0-2 0,0 1 0,0 0 0,0-2 0,0 0 0,0-3 0,0-2 0,0-4 0,-2-14 0,1 2 0,-1-9 0,2 7 0,-1-1 0,1 1 0,-3-2 0,3 0 0,-2-1 0,2-1 0,-2-4 0,1 0 0,1-2 0,-1 0 0,-1-2 0,2 1 0,-1-5 0,1 0 0,0-2 0,0-2 0,0 2 0,0 0 0,0 1 0,0 0 0,0-3 0,0-3 0,0 1 0,0-2 0,0 5 0,0-1 0,0-1 0,0-1 0,0 1 0,0 3 0,0 6 0,0 6 0,0 4 0,-1 3 0,0 4 0,0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8:08.072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22 1 24575,'0'8'0,"0"1"0,0-3 0,0 2 0,0-1 0,0 1 0,0-1 0,0 1 0,0 1 0,0-1 0,0 2 0,0 0 0,0-1 0,0 1 0,0-2 0,0 1 0,0-1 0,0 0 0,0 0 0,0 0 0,0-1 0,0 1 0,0-1 0,0-1 0,0 1 0,0-1 0,0 1 0,0 0 0,0 0 0,0 1 0,0-2 0,0 0 0,0 0 0,0-1 0,0 1 0,0-1 0,-1 1 0,1-1 0,-1 0 0,1 1 0,0 0 0,0 0 0,0 1 0,0 0 0,0 0 0,0 0 0,0 0 0,0 0 0,0 1 0,0 0 0,0 0 0,-1 0 0,0-1 0,0 1 0,1-1 0,0 1 0,0-2 0,0 0 0,0 0 0,0 0 0,0 0 0,0 1 0,0 0 0,0 0 0,0-1 0,0 2 0,0-2 0,0 1 0,0 0 0,0-1 0,0 2 0,0 0 0,0 0 0,0 0 0,0 1 0,0-1 0,0 2 0,0-2 0,0 2 0,0-1 0,0 2 0,0-1 0,0 1 0,-1 0 0,0 1 0,1-1 0,0 2 0,0-1 0,0 2 0,0-1 0,0 1 0,0-1 0,0 0 0,0 0 0,0 2 0,0 1 0,0 2 0,0 2 0,0 1 0,0 1 0,0 2 0,-2 1 0,2-2 0,-3 0 0,2-4 0,-1 0 0,0-3 0,1-3 0,0-3 0,0-3 0,0-1 0,1-4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1:58.933"/>
    </inkml:context>
    <inkml:brush xml:id="br0">
      <inkml:brushProperty name="width" value="0.2" units="cm"/>
      <inkml:brushProperty name="height" value="0.2" units="cm"/>
      <inkml:brushProperty name="color" value="#F3C5AD"/>
    </inkml:brush>
  </inkml:definitions>
  <inkml:trace contextRef="#ctx0" brushRef="#br0">1 326 24575,'31'-5'0,"-3"-1"0,10-4 0,-8 1 0,0-1 0,-8 4 0,-7 2 0,-4 1 0,-5 2 0,0 0 0,-2 1 0,2-2 0,-1 1 0,1-2 0,-1 0 0,0-1 0,2-2 0,1 1 0,4-3 0,1 1 0,1-2 0,1 0 0,1 1 0,-3-1 0,2 1 0,-4 1 0,0 1 0,-1 1 0,-3-1 0,2 0 0,-3-1 0,2 2 0,-2-1 0,1 1 0,-1-1 0,2 0 0,-1 0 0,0 1 0,1 0 0,-1 0 0,0 2 0,2-3 0,-2 1 0,3-1 0,1-1 0,-2 2 0,1 1 0,1-1 0,-1 1 0,1-1 0,1 0 0,-1 0 0,0 1 0,-1-1 0,-2 1 0,2-1 0,-2 2 0,-1 0 0,0-1 0,0 2 0,-1 0 0,0 1 0,-1 0 0,-1-1 0,3 1 0,-2-1 0,2 2 0,-2-1 0,0 1 0,1 0 0,-1-1 0,2 0 0,-2 1 0,2 0 0,-1 0 0,1 0 0,0 0 0,-1 0 0,2 0 0,-1 0 0,1 0 0,-1 0 0,1 1 0,-1 1 0,1 1 0,-1 2 0,1 0 0,-2 0 0,1 0 0,-2-1 0,3 2 0,-3-1 0,1 1 0,-2 0 0,-1-2 0,-2 1 0,0 2 0,-1-2 0,0 2 0,0-3 0,0 1 0,0 0 0,1 0 0,0 0 0,2-1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1:28.356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178 1 24575,'0'13'0,"0"-2"0,0-2 0,0-2 0,2 2 0,-1-2 0,1 1 0,1-1 0,-1 0 0,1 2 0,0-2 0,0 1 0,-1-2 0,1 0 0,-3 0 0,1 1 0,0-1 0,0 0 0,-1 0 0,1 0 0,-1 0 0,0 1 0,0-1 0,0 0 0,0 0 0,0 0 0,0 2 0,0 0 0,0 2 0,0 0 0,0 0 0,0-1 0,0 1 0,0 0 0,0-2 0,0 2 0,0-2 0,0 2 0,0 1 0,0 0 0,0 1 0,0-2 0,0 0 0,0 2 0,0-1 0,0 2 0,0-1 0,0 2 0,0-2 0,0 1 0,0-1 0,0 2 0,0 0 0,0-1 0,0 1 0,0 0 0,0-1 0,-1 1 0,0 0 0,-2-3 0,3 3 0,-2-2 0,1 2 0,0-1 0,-1 1 0,-1 0 0,2 0 0,-2 1 0,1 1 0,0 2 0,-1 0 0,1 0 0,0 2 0,-1-1 0,2 3 0,-2-1 0,1 1 0,-1 0 0,1-1 0,0-1 0,1-1 0,-2-1 0,2 1 0,-2-1 0,1-2 0,-1-1 0,1 1 0,-2-2 0,2 4 0,-2-3 0,1 3 0,-2 0 0,2 2 0,-3-1 0,2 0 0,-1-3 0,2 2 0,0-4 0,-1 2 0,1-3 0,0 1 0,-1 0 0,1-2 0,-1 1 0,0-1 0,-1 2 0,0 0 0,1-1 0,0-1 0,1 1 0,0-2 0,0 1 0,0-1 0,1 0 0,-1 1 0,0 1 0,0 1 0,-1 0 0,-1 1 0,2-1 0,-1 2 0,1-4 0,0 1 0,1-3 0,2 1 0,-2-2 0,1 0 0,0 0 0,1-1 0,0 1 0,-2 0 0,2-2 0,-3 2 0,3-1 0,-1 0 0,-1 0 0,2-3 0,-1 0 0,1-3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1:30.673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196 1 24575,'0'8'0,"0"0"0,0-3 0,0 2 0,0 1 0,0 2 0,0 1 0,0 2 0,-1-1 0,0 2 0,-1-2 0,-1 1 0,0-1 0,0 0 0,-1 1 0,1-2 0,-1 0 0,0 0 0,0-2 0,0 1 0,0-2 0,1 1 0,-1 0 0,1-1 0,0 4 0,-1-2 0,1 2 0,-1 1 0,1-2 0,-1 4 0,1-2 0,-1 1 0,1-1 0,-1 1 0,1 0 0,-1-1 0,1 3 0,-1 0 0,1 2 0,-1 2 0,0-1 0,-2 3 0,2-1 0,-2 4 0,1-2 0,-2 4 0,2-2 0,-3 3 0,2-1 0,-1 0 0,0-1 0,1-2 0,2-4 0,-1-3 0,2-5 0,0-5 0,1-3 0,1-3 0,1-1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1:34.378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1 1 24575,'0'15'0,"0"-2"0,0-1 0,0-1 0,2 2 0,0 0 0,3-2 0,-2 2 0,0-3 0,1 3 0,-1-2 0,-1 0 0,1 0 0,0 1 0,-1-1 0,1 0 0,0-1 0,0 0 0,0 0 0,0 0 0,-1 0 0,1-2 0,-2 1 0,1-2 0,-1 2 0,0-2 0,0 2 0,0-1 0,1 2 0,-2-1 0,2 1 0,-2 0 0,0-1 0,0-3 0,0-4 0,0 0 0,0 4 0,0 7 0,0 9 0,0 5 0,1-1 0,1-1 0,0-2 0,1-2 0,-2-1 0,1-2 0,-2-2 0,1 0 0,-1 0 0,2-2 0,-2 0 0,0-1 0,0-1 0,0 2 0,1 1 0,0-1 0,0 2 0,-1-2 0,0-1 0,0 1 0,0 0 0,1 1 0,0-1 0,0 2 0,0 0 0,-1-2 0,0 1 0,0-1 0,1 1 0,0 1 0,2 1 0,-3 0 0,2-3 0,-1 4 0,0-4 0,0 3 0,0-3 0,0 2 0,0-2 0,-1 0 0,0 2 0,0-2 0,0 1 0,0-1 0,0-1 0,0 0 0,0-2 0,0 0 0,0-1 0,0 2 0,0-2 0,0 2 0,0-2 0,0-1 0,0 2 0,0-1 0,0 0 0,0 0 0,0 2 0,0-2 0,0 4 0,1-2 0,3 1 0,-1 0 0,2 0 0,-1-3 0,-1 4 0,2-4 0,-1 3 0,0-2 0,-1 1 0,0 0 0,0 1 0,0-1 0,0 3 0,1 0 0,-2 2 0,1-3 0,-1 4 0,2-2 0,-1 5 0,2 2 0,-1 1 0,2 2 0,-2-2 0,1-4 0,-2-2 0,-1-5 0,1-3 0,-3-2 0,2-2 0,-2-2 0,1-1 0,1-2 0,-1 2 0,3 2 0,-1 9 0,4 4 0,-1 6 0,1-1 0,1-3 0,-4-9 0,-1-5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1:36.524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29 0 24575,'-7'0'0,"0"0"0,5 0 0,0 0 0,-1 0 0,1 0 0,-2 0 0,3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1:49.242"/>
    </inkml:context>
    <inkml:brush xml:id="br0">
      <inkml:brushProperty name="width" value="0.1" units="cm"/>
      <inkml:brushProperty name="height" value="0.1" units="cm"/>
      <inkml:brushProperty name="color" value="#80B4DE"/>
    </inkml:brush>
  </inkml:definitions>
  <inkml:trace contextRef="#ctx0" brushRef="#br0">1 0 24575,'10'0'0,"-1"0"0,0 0 0,0 0 0,1 0 0,-2 0 0,0 0 0,-2 0 0,0 0 0,0 0 0,1 0 0,0 0 0,1 0 0,-2 0 0,1 0 0,-1 0 0,-1 0 0,1 0 0,-3 0 0,1 0 0,0 0 0,-1 0 0,2 0 0,-2 0 0,1 0 0,1 0 0,0 0 0,3 0 0,0 0 0,2 0 0,1 0 0,-2 0 0,2 0 0,-2 0 0,-1 0 0,-1 0 0,-1 0 0,-1 0 0,1 0 0,-3 0 0,2 0 0,0 0 0,0 0 0,0 0 0,0 0 0,1 0 0,-1 0 0,0 0 0,1 0 0,-2 0 0,0 2 0,-1-2 0,-1 1 0,-1-1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1:52.559"/>
    </inkml:context>
    <inkml:brush xml:id="br0">
      <inkml:brushProperty name="width" value="0.1" units="cm"/>
      <inkml:brushProperty name="height" value="0.1" units="cm"/>
      <inkml:brushProperty name="color" value="#80B4DE"/>
    </inkml:brush>
  </inkml:definitions>
  <inkml:trace contextRef="#ctx0" brushRef="#br0">1 4 24575,'13'0'0,"0"0"0,-5 0 0,2 0 0,0 0 0,-1 0 0,-1 0 0,1 0 0,0 0 0,1 0 0,-2 0 0,0 0 0,-2 0 0,0 0 0,0 2 0,1-2 0,-1 1 0,0-1 0,0 0 0,0 0 0,-1 0 0,0 2 0,0-2 0,0 1 0,0-1 0,2 0 0,-1 0 0,0 2 0,0-2 0,2 1 0,-2-1 0,2 0 0,-2 0 0,1 0 0,-1 0 0,0 0 0,-1 0 0,-1 0 0,-2 0 0,0-1 0,0 1 0,4-2 0,2 0 0,2 0 0,-1-1 0,-1 1 0,-3 1 0,-1 1 0,-2 0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2:55.999"/>
    </inkml:context>
    <inkml:brush xml:id="br0">
      <inkml:brushProperty name="width" value="0.1" units="cm"/>
      <inkml:brushProperty name="height" value="0.1" units="cm"/>
      <inkml:brushProperty name="color" value="#1E5C8E"/>
    </inkml:brush>
  </inkml:definitions>
  <inkml:trace contextRef="#ctx0" brushRef="#br0">1 325 24575,'7'-1'0,"-1"0"0,-2 1 0,-1-2 0,1 2 0,0-2 0,1 2 0,0-2 0,0 1 0,-1 0 0,1 0 0,0 0 0,0 0 0,-1 0 0,0-1 0,1 0 0,-2 1 0,1 0 0,0 0 0,-1-1 0,2 1 0,-2-1 0,0 0 0,0 1 0,0-1 0,0 1 0,1-1 0,-1 0 0,1 1 0,1-2 0,-1 2 0,0-1 0,1 1 0,0-1 0,0 0 0,-1 1 0,1-2 0,-1 2 0,0 0 0,0-2 0,0 2 0,0-1 0,0 0 0,1 0 0,0 0 0,-1 0 0,2-2 0,-1 1 0,2-1 0,-2 1 0,1-1 0,-1 2 0,0-1 0,-1 0 0,0 1 0,-1-1 0,1 0 0,0 0 0,1-1 0,0 2 0,-1-3 0,1 1 0,0 1 0,0-2 0,-1 1 0,2 1 0,-1-2 0,1 1 0,-1 1 0,0-1 0,0 1 0,-1 0 0,1 0 0,0 0 0,-2 1 0,1 0 0,-1-1 0,0 0 0,0 1 0,0-2 0,1 1 0,0 0 0,0 0 0,1 0 0,0 0 0,-1-1 0,1 1 0,0-1 0,0 1 0,1-1 0,0 0 0,0 1 0,1 0 0,-1-1 0,2 1 0,-2 0 0,2-1 0,-2 2 0,1-2 0,1 1 0,-1 1 0,0-1 0,-1-1 0,2 1 0,-2 0 0,1 1 0,-1-1 0,-1 1 0,1-1 0,-1 1 0,2 0 0,-2-1 0,2 0 0,-1 1 0,0-1 0,0 0 0,-1 1 0,0-1 0,0 2 0,0-1 0,-1 1 0,1-1 0,0 0 0,-2 1 0,2-1 0,-1 1 0,0 0 0,0-1 0,1 1 0,-2-1 0,1 1 0,-1-1 0,1 1 0,-1-1 0,1 2 0,-1-1 0,1 0 0,-2 0 0,1 0 0,0 0 0,0 0 0,0 0 0,0 0 0,-1 1 0,1 0 0,0 0 0,-1 0 0,1 0 0,0 0 0,-1 0 0,2 0 0,-2 0 0,1 0 0,-1 0 0,1 0 0,0 0 0,-1 1 0,1 0 0,-1 1 0,-1 0 0,1 0 0,1 0 0,-2 0 0,2 0 0,-1-1 0,0 1 0,1 0 0,-3 0 0,2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3:01.216"/>
    </inkml:context>
    <inkml:brush xml:id="br0">
      <inkml:brushProperty name="width" value="0.1" units="cm"/>
      <inkml:brushProperty name="height" value="0.1" units="cm"/>
      <inkml:brushProperty name="color" value="#1E5C8E"/>
    </inkml:brush>
  </inkml:definitions>
  <inkml:trace contextRef="#ctx0" brushRef="#br0">0 10 24575,'0'6'0,"0"0"0,0-5 0,0 1 0,0 1 0,0 0 0,0 0 0,0-1 0,0 1 0,0-10 0,0 6 0,0-7 0,0 6 0,0 1 0,0-3 0,0 3 0,0-3 0,2 2 0,-1 1 0,0-3 0,0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2:26.412"/>
    </inkml:context>
    <inkml:brush xml:id="br0">
      <inkml:brushProperty name="width" value="0.2" units="cm"/>
      <inkml:brushProperty name="height" value="0.2" units="cm"/>
      <inkml:brushProperty name="color" value="#EE554A"/>
    </inkml:brush>
  </inkml:definitions>
  <inkml:trace contextRef="#ctx0" brushRef="#br0">0 0 24575,'2'16'0,"0"-3"0,0-9 0,-1 2 0,2-2 0,-2 1 0,3 1 0,-2-2 0,0 1 0,1 0 0,-2-1 0,2 2 0,-1 0 0,0-1 0,0 0 0,0 1 0,-1-1 0,0 1 0,0 0 0,0-1 0,1 0 0,0 1 0,-1-2 0,0 2 0,-1-1 0,1 0 0,0 0 0,0 2 0,0-2 0,0 1 0,1 0 0,-2-1 0,1 0 0,-1 1 0,1 0 0,0-1 0,1 2 0,-1-1 0,1 0 0,-2 0 0,2-1 0,-1 1 0,0 0 0,0-1 0,0 1 0,0 0 0,0-2 0,-1 1 0,2 0 0,-2 2 0,1-1 0,-1 1 0,3-1 0,-3-1 0,1 1 0,0 0 0,0-1 0,0 0 0,0 2 0,-1-1 0,2 2 0,-1-2 0,-1-1 0,2 1 0,-1 0 0,-1-1 0,1 1 0,0 0 0,-1 0 0,2-1 0,-1 0 0,-1-1 0,2 2 0,-1-1 0,0 1 0,1 0 0,-1 1 0,1 1 0,0 0 0,0 0 0,-1-1 0,1-1 0,-1-1 0,1 1 0,-1 0 0,1 1 0,-1-1 0,1 1 0,0 0 0,-1-1 0,1 1 0,-1 1 0,1-2 0,-2 1 0,3 0 0,-3 0 0,2 1 0,0 1 0,-1-2 0,2 0 0,-3 1 0,2-1 0,-1 2 0,1-3 0,-1 3 0,0-3 0,0 2 0,-1-1 0,2 1 0,-2-2 0,1 2 0,-1-1 0,1-1 0,0 2 0,0-2 0,0 1 0,-1-1 0,1 1 0,0-1 0,0 1 0,-1-1 0,0 0 0,0-1 0,1 1 0,0 0 0,0 0 0,-1-2 0,0 1 0,0 1 0,0 0 0,0 0 0,0-1 0,0-1 0,0 4 0,0-3 0,0 2 0,0-2 0,0 0 0,0 0 0,0 1 0,0 0 0,0 0 0,0 0 0,0 0 0,0 0 0,0-2 0,0 3 0,0-1 0,0 1 0,0-1 0,0-1 0,-1 0 0,0 0 0,-1 0 0,2 0 0,-3 2 0,2-1 0,-1 1 0,2-1 0,-2-1 0,0 0 0,1 1 0,-1-1 0,1 1 0,-1 0 0,1-2 0,-1 3 0,0-1 0,1-1 0,-2 0 0,2 0 0,-2 0 0,1 0 0,0 0 0,1 0 0,-2-2 0,0 3 0,0-2 0,2 1 0,-3 0 0,3-1 0,-3 1 0,1 0 0,1-2 0,0 3 0,0-2 0,0 0 0,0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2:32.146"/>
    </inkml:context>
    <inkml:brush xml:id="br0">
      <inkml:brushProperty name="width" value="0.2" units="cm"/>
      <inkml:brushProperty name="height" value="0.2" units="cm"/>
      <inkml:brushProperty name="color" value="#EE554A"/>
    </inkml:brush>
  </inkml:definitions>
  <inkml:trace contextRef="#ctx0" brushRef="#br0">0 1 24575,'3'12'0,"-1"-2"0,0-7 0,-1 1 0,2 1 0,-1 1 0,0-1 0,0-1 0,1 0 0,-1 1 0,1-1 0,0 1 0,-1 0 0,0 0 0,0 1 0,-1-1 0,1 0 0,0 1 0,-1-2 0,0 2 0,0-2 0,0 1 0,-1 1 0,2-2 0,-1 2 0,1 0 0,0 0 0,0-1 0,0 1 0,0-3 0,0 5 0,-1-3 0,1 3 0,-1-3 0,-1 0 0,1 0 0,0 2 0,1-1 0,-1 1 0,2-2 0,-3 2 0,3 1 0,-1 1 0,-1 0 0,1-1 0,-1 0 0,1-1 0,-2 1 0,1-2 0,1 1 0,-2 0 0,3-1 0,-3 3 0,1-3 0,0 2 0,1-2 0,1 2 0,-2-1 0,1 0 0,-1-1 0,1 0 0,-1 1 0,1-1 0,0 1 0,-1 0 0,2-1 0,-3 2 0,3-1 0,-3-1 0,2 2 0,-1-2 0,1 3 0,1-3 0,-3 3 0,1-3 0,1 2 0,-2-2 0,1 2 0,0-3 0,0 1 0,1 1 0,-1-1 0,0 1 0,-1-1 0,1 1 0,-1-1 0,3 1 0,-3-1 0,3 0 0,-3 1 0,1-1 0,0 1 0,-1-1 0,1 0 0,0-1 0,0 1 0,-1 0 0,1-1 0,0 0 0,-1 1 0,1-1 0,-1 1 0,1 0 0,-1-1 0,0 1 0,0-1 0,0 0 0,2 2 0,-2-1 0,1 1 0,-1-1 0,0 0 0,0-1 0,0 1 0,0 0 0,0 1 0,0 0 0,0 1 0,0 0 0,0-1 0,0 1 0,0-2 0,0 1 0,0-1 0,0 0 0,0 1 0,0-1 0,0 1 0,0-1 0,0-1 0,0 1 0,0 0 0,0 0 0,0 1 0,0-1 0,0 1 0,0-2 0,0 0 0,-1 0 0,0 1 0,-1-1 0,1 1 0,1-1 0,-2 0 0,2 2 0,-2-2 0,1 0 0,-1 1 0,1-2 0,-1 3 0,0-3 0,1 1 0,-1 1 0,0-1 0,1 0 0,-2 0 0,2 0 0,-2 0 0,1 1 0,0-1 0,0 0 0,1 0 0,-1 0 0,1 0 0,-1 1 0,1-1 0,-1 0 0,2 1 0,-1-1 0,-1 0 0,2 0 0,-2 0 0,1 1 0,-1-2 0,2 2 0,-2-2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2:17.852"/>
    </inkml:context>
    <inkml:brush xml:id="br0">
      <inkml:brushProperty name="width" value="0.1" units="cm"/>
      <inkml:brushProperty name="height" value="0.1" units="cm"/>
      <inkml:brushProperty name="color" value="#F3C5AD"/>
    </inkml:brush>
  </inkml:definitions>
  <inkml:trace contextRef="#ctx0" brushRef="#br0">0 59 24575,'5'7'0,"-1"-1"0,-1-3 0,-2-1 0,1 0 0,0 0 0,0 1 0,1-1 0,-1 1 0,0 0 0,1-1 0,-1 1 0,1 1 0,0-1 0,0 1 0,0 1 0,-1-2 0,0 2 0,0 0 0,1 0 0,-1-1 0,0 0 0,-1 0 0,2 0 0,0 1 0,0 0 0,1 0 0,-1-1 0,0 2 0,1 0 0,-1 0 0,1 1 0,0-1 0,0 1 0,1-2 0,-2 1 0,1-1 0,1 1 0,-2-1 0,1 1 0,0-1 0,0 0 0,0-1 0,-1 1 0,1 0 0,-1 0 0,0-1 0,0 0 0,0 0 0,-1 0 0,1-1 0,-1 0 0,1 0 0,-1-1 0,0 1 0,1-1 0,-1-1 0,1 1 0,0-2 0,0 1 0,0 0 0,1 0 0,0 0 0,0-1 0,1 1 0,0 0 0,0 0 0,-1 0 0,1-1 0,0 0 0,0 1 0,-2-1 0,2 1 0,-2 0 0,1 0 0,0-1 0,1 2 0,-1-2 0,0 1 0,1 0 0,-3-1 0,2 1 0,-1-1 0,0 0 0,0 0 0,0 1 0,-1 0 0,1-1 0,0 0 0,-1 1 0,1 0 0,0 0 0,0-1 0,0 0 0,0 0 0,-1 0 0,1 0 0,0 0 0,0 0 0,1 0 0,0 0 0,1 0 0,-1 0 0,1-1 0,1 0 0,0-1 0,2 1 0,0-2 0,0 1 0,0-1 0,1 1 0,-2-1 0,0 1 0,-1 0 0,2 0 0,-1 0 0,0 0 0,1 0 0,0 1 0,0-2 0,1 0 0,-2 0 0,0 0 0,0-1 0,1 0 0,0-1 0,-1 0 0,2 0 0,-1-1 0,2 1 0,-1 0 0,1 0 0,-1 0 0,2 0 0,-2-1 0,1 1 0,0 0 0,0 0 0,0 0 0,1-1 0,-1 1 0,0 0 0,-1-1 0,-2 1 0,1-1 0,-1 0 0,0 1 0,-1 0 0,0 1 0,1 0 0,-2-1 0,1 2 0,-2-1 0,1-1 0,0 2 0,1-1 0,0-1 0,2 1 0,-1-1 0,0 0 0,1 0 0,-2 1 0,2 0 0,-2 1 0,3-2 0,-3 2 0,2 0 0,0 0 0,-1 0 0,0 0 0,0 0 0,0 0 0,-1 0 0,0 0 0,1 1 0,-1 0 0,2 0 0,-2 1 0,2-2 0,-2 0 0,2 0 0,0 0 0,0 0 0,0 0 0,0 0 0,0 1 0,-1 0 0,1 0 0,-1 0 0,1 0 0,-2 0 0,1 0 0,0 0 0,-1 0 0,1 1 0,0 0 0,-2-1 0,3 2 0,-3-1 0,1 1 0,-2 0 0,1 0 0,-2 0 0,0 0 0,0 0 0,-2 3 0,0-2 0,-1 4 0,0-3 0,0 1 0,0 0 0,0 0 0,1-1 0,1 1 0,1 0 0,1 0 0,0 0 0,0 0 0,0 0 0,-1 0 0,0-1 0,0 1 0,1-1 0,-1 1 0,1-2 0,-1 2 0,1-1 0,0 1 0,0 1 0,2 0 0,1 0 0,0 0 0,1 1 0,-2-1 0,0 0 0,-3-2 0,0 0 0,-3 0 0,2-1 0,1 0 0,1 0 0,1-1 0,1-2 0,-1 0 0,1 0 0,-2 0 0,1 0 0,-1 0 0,0 1 0,-2 0 0,2 0 0,0-1 0,0 1 0,1-1 0,-1 0 0,2 0 0,-1-1 0,2 1 0,-1 0 0,-1 0 0,0-1 0,0 1 0,0 0 0,0-1 0,0 2 0,1-1 0,0 1 0,-2-1 0,1 0 0,0 1 0,0-2 0,-1 2 0,1-2 0,0 2 0,1-1 0,-1 1 0,1-1 0,-2-1 0,1 2 0,0-1 0,0 2 0,-1-2 0,0 2 0,0-1 0,-2 1 0,0 0 0,2-1 0,2 0 0,1-1 0,1 2 0,-2-2 0,0 1 0,-2-1 0,0 2 0,-1-1 0,-1 0 0,1 1 0,-1-1 0,2 0 0,0 0 0,1-2 0,0 2 0,-1-1 0,0 2 0,-2-1 0,-1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2:40.014"/>
    </inkml:context>
    <inkml:brush xml:id="br0">
      <inkml:brushProperty name="width" value="0.2" units="cm"/>
      <inkml:brushProperty name="height" value="0.2" units="cm"/>
      <inkml:brushProperty name="color" value="#EE554A"/>
    </inkml:brush>
  </inkml:definitions>
  <inkml:trace contextRef="#ctx0" brushRef="#br0">0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2:42.397"/>
    </inkml:context>
    <inkml:brush xml:id="br0">
      <inkml:brushProperty name="width" value="0.2" units="cm"/>
      <inkml:brushProperty name="height" value="0.2" units="cm"/>
      <inkml:brushProperty name="color" value="#EE554A"/>
    </inkml:brush>
  </inkml:definitions>
  <inkml:trace contextRef="#ctx0" brushRef="#br0">1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3:33.119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0 1 24575,'0'7'0,"0"0"0,0-4 0,0 0 0,0-1 0,0 1 0,0 0 0,0-1 0,0 1 0,0 0 0,0 0 0,0 0 0,0 0 0,0-1 0,0 1 0,0 1 0,0-2 0,0 3 0,0-3 0,0 2 0,0-1 0,0 1 0,0-1 0,0 1 0,0-1 0,0 0 0,0 1 0,0 0 0,0 1 0,0 0 0,0-1 0,0 1 0,0 0 0,0-1 0,0 2 0,0-1 0,0 2 0,0-1 0,0 0 0,0 0 0,0 1 0,0-1 0,0 1 0,0 0 0,0-2 0,0 2 0,0-1 0,0 0 0,0-1 0,0 1 0,0 0 0,0-1 0,0 1 0,0-1 0,0 1 0,0-1 0,0 2 0,0-1 0,0 1 0,0-1 0,0 1 0,0 0 0,0-1 0,0 1 0,1-1 0,-1 0 0,2 1 0,0 0 0,-1-1 0,1 2 0,-1 1 0,2-1 0,0 2 0,0-2 0,0 1 0,-1 0 0,1-1 0,0 1 0,-1-1 0,1 1 0,-1-1 0,1 0 0,-1-2 0,1 1 0,-1 0 0,1 0 0,0 1 0,-1-2 0,1 1 0,-1-1 0,1-1 0,0 0 0,0 0 0,0 0 0,0 0 0,-1-1 0,1 1 0,0-1 0,0 0 0,1 0 0,-1 1 0,2-1 0,-2 0 0,1 0 0,0 0 0,0 1 0,1-1 0,0 0 0,-1-1 0,-1 0 0,1-1 0,-1 1 0,1-2 0,-1 2 0,0-2 0,-1 1 0,1-2 0,0 2 0,0-2 0,0 1 0,-1-1 0,2 1 0,-1 0 0,0 1 0,1-1 0,-1 0 0,0 0 0,0 0 0,0 0 0,0 0 0,1 0 0,-1-1 0,1 2 0,-1-2 0,2 1 0,-2-1 0,1 0 0,0 0 0,1 0 0,-1 1 0,0-1 0,0 1 0,-1-1 0,2 0 0,-2 0 0,0 1 0,0 0 0,0-1 0,0 1 0,1-1 0,-1 1 0,1-1 0,-1 1 0,1-1 0,-1 0 0,0 1 0,0-1 0,0 1 0,-1-1 0,1 0 0,0 0 0,-1 0 0,1 0 0,0 0 0,0 0 0,-1 0 0,1 0 0,0 0 0,0 1 0,0 0 0,0 0 0,-1-1 0,1 0 0,0 0 0,0 0 0,-1 0 0,1 0 0,0 0 0,1 0 0,-2 0 0,1 0 0,0 0 0,0 0 0,0 0 0,1 0 0,-1 0 0,-1 0 0,1 0 0,0 0 0,0 0 0,-1 0 0,1 0 0,0 0 0,0 0 0,1 0 0,0 0 0,0 0 0,1 0 0,0 0 0,1 0 0,-1 0 0,1 0 0,-1 0 0,-1 0 0,1 0 0,0-1 0,0 0 0,-2 0 0,2 1 0,-1 0 0,0-1 0,1 1 0,-1-1 0,0 1 0,0 0 0,-1 0 0,0-1 0,2 1 0,-2-2 0,1 1 0,0 1 0,0-2 0,1 2 0,0-2 0,-1 2 0,1-2 0,0 2 0,0-1 0,-1 1 0,-1 0 0,-1-1 0,1 0 0,-1 0 0,1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3:41.587"/>
    </inkml:context>
    <inkml:brush xml:id="br0">
      <inkml:brushProperty name="width" value="0.1" units="cm"/>
      <inkml:brushProperty name="height" value="0.1" units="cm"/>
      <inkml:brushProperty name="color" value="#EE554A"/>
    </inkml:brush>
  </inkml:definitions>
  <inkml:trace contextRef="#ctx0" brushRef="#br0">62 866 24575,'-1'-9'0,"0"1"0,-2 2 0,1 2 0,0-1 0,0 1 0,0 0 0,0 1 0,1-1 0,0 1 0,-1-1 0,1 2 0,-1-1 0,1 0 0,-1 0 0,1 1 0,-1-1 0,0 0 0,1 0 0,-1 1 0,2 0 0,-2-1 0,1 1 0,-1-1 0,2 1 0,-1-1 0,0 1 0,1-1 0,-1 0 0,1-1 0,-1 2 0,1-2 0,-1 1 0,0 0 0,0 0 0,0 0 0,0 0 0,1 0 0,-2 0 0,2-1 0,-1 1 0,0 0 0,0 0 0,0-2 0,0 3 0,1-3 0,-1 2 0,1-1 0,0 1 0,-1-1 0,1 1 0,-1-1 0,1 0 0,-1 0 0,1 0 0,-1-1 0,1 0 0,0-1 0,0 1 0,0 0 0,0-1 0,0 2 0,0-1 0,0 1 0,0-1 0,0 0 0,0 1 0,0-1 0,0 0 0,-1 1 0,0-1 0,0 2 0,1-2 0,0 0 0,0 0 0,0 1 0,0 0 0,0 0 0,0 0 0,0-1 0,0 0 0,0 2 0,0-2 0,0 2 0,0-1 0,0 0 0,0-1 0,0 1 0,0-1 0,0 1 0,0-1 0,0 1 0,0 0 0,0-1 0,0 0 0,0 1 0,0-1 0,0-1 0,0 1 0,0-2 0,0 2 0,0-3 0,0 3 0,0-2 0,0 2 0,0-1 0,0 1 0,0-1 0,0 1 0,0-2 0,0 1 0,0 0 0,0 0 0,0 0 0,0 1 0,0-1 0,0 0 0,0 1 0,0-1 0,0 0 0,0 1 0,0-1 0,0 0 0,0 1 0,0-2 0,1 2 0,0-2 0,-1 1 0,2-1 0,-2 2 0,2-2 0,-1 2 0,0-1 0,1 0 0,-1 1 0,1-2 0,-1 2 0,0-2 0,1 1 0,-1-1 0,0 1 0,-1 0 0,1 0 0,-1 1 0,2 0 0,-2-1 0,2-1 0,-1 0 0,1 0 0,0-2 0,1 2 0,0-2 0,-1 0 0,1 0 0,1-2 0,-1-1 0,2 0 0,-2-2 0,2 1 0,-1 0 0,1 1 0,-1 3 0,-1 0 0,-1 2 0,1 2 0,-2 1 0,0 2 0,-1-1 0,1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3:52.923"/>
    </inkml:context>
    <inkml:brush xml:id="br0">
      <inkml:brushProperty name="width" value="0.1" units="cm"/>
      <inkml:brushProperty name="height" value="0.1" units="cm"/>
      <inkml:brushProperty name="color" value="#EE554A"/>
    </inkml:brush>
  </inkml:definitions>
  <inkml:trace contextRef="#ctx0" brushRef="#br0">35 718 24575,'0'-6'0,"0"0"0,-1 5 0,1-2 0,-1 0 0,-1 0 0,2 0 0,-2 0 0,1 0 0,0 1 0,-1-1 0,1 0 0,0 1 0,1-1 0,-1 0 0,0 0 0,0 1 0,-1 0 0,2-1 0,-2 1 0,1-1 0,1 0 0,-1 1 0,1-1 0,-1 1 0,1-1 0,-1 0 0,0 0 0,1 0 0,-1 0 0,1 1 0,-1-1 0,0-1 0,0 2 0,1-2 0,-1 1 0,1 0 0,-1 0 0,0-1 0,1 1 0,-1-1 0,1 1 0,0-1 0,0 1 0,-1-1 0,0 1 0,1 0 0,0 0 0,0-1 0,0 2 0,0-1 0,0 0 0,0 0 0,0 0 0,0 0 0,0 0 0,0 0 0,0 0 0,0-1 0,0 1 0,0 0 0,0-1 0,0 0 0,0 0 0,0 1 0,0-1 0,0-1 0,0 1 0,0-2 0,0 1 0,0-2 0,0 2 0,0-2 0,0 2 0,0-1 0,0 0 0,0 1 0,1-1 0,-1 1 0,2 0 0,-2 1 0,1-1 0,0 0 0,-1-1 0,1 1 0,0 0 0,-1 0 0,1 1 0,0 1 0,-1-2 0,1 2 0,-1-2 0,1-1 0,0 0 0,-1-1 0,1 1 0,-1-2 0,0 1 0,0 0 0,0-1 0,2 1 0,-2-1 0,1 1 0,-1-1 0,0 1 0,0-1 0,0 0 0,0 1 0,0-2 0,0 1 0,0-2 0,0 1 0,0-1 0,0 0 0,1 0 0,-1 0 0,2-1 0,-2 1 0,0 0 0,0 0 0,0 2 0,0-2 0,0 1 0,0 1 0,1-1 0,-1 1 0,2-1 0,-2 1 0,1-1 0,-1 1 0,0-2 0,0 2 0,1-1 0,0 1 0,0-1 0,0 3 0,-1 0 0,1 2 0,-1 2 0,0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3:58.521"/>
    </inkml:context>
    <inkml:brush xml:id="br0">
      <inkml:brushProperty name="width" value="0.1" units="cm"/>
      <inkml:brushProperty name="height" value="0.1" units="cm"/>
      <inkml:brushProperty name="color" value="#EE554A"/>
    </inkml:brush>
  </inkml:definitions>
  <inkml:trace contextRef="#ctx0" brushRef="#br0">83 1 24575,'0'8'0,"0"0"0,0-4 0,0 1 0,0 0 0,0 1 0,0 2 0,0 0 0,0 1 0,0 0 0,0 1 0,0-2 0,0 2 0,-1-2 0,1 1 0,-1 0 0,1-1 0,-1 0 0,0-1 0,-1 0 0,1 0 0,0-1 0,-1 2 0,1-1 0,-2 1 0,1 0 0,-1 0 0,1 0 0,0 1 0,-1-1 0,1 0 0,1 0 0,-1-1 0,1 0 0,0 0 0,0 1 0,1 0 0,-2 1 0,1 0 0,0-1 0,0 1 0,1-1 0,-2 1 0,1-1 0,1 2 0,-1-2 0,1 2 0,0-1 0,-1 2 0,1-1 0,-2 1 0,0 1 0,0-1 0,0 2 0,1 0 0,0-1 0,-1 0 0,0 0 0,1-2 0,-1 2 0,1-1 0,-1-2 0,2 0 0,-3 0 0,3-1 0,-1 0 0,0 0 0,1-1 0,-2 1 0,1-1 0,1-1 0,-2 1 0,2-1 0,-1 0 0,1-2 0,-1 1 0,0 1 0,0-1 0,1 1 0,0-1 0,0 0 0,-1-1 0,1 1 0,-1 0 0,1-1 0,0 1 0,0 0 0,0 0 0,0-1 0,0 1 0,0 0 0,-1 0 0,1-1 0,-1 2 0,1-1 0,0 3 0,0-3 0,0 2 0,0-2 0,0 2 0,0-2 0,0 1 0,0-1 0,0 0 0,0-1 0,0 1 0,0 0 0,0 0 0,0 0 0,0 1 0,0 1 0,0-2 0,0 1 0,0 0 0,0-1 0,0 2 0,1-2 0,-1 1 0,2-1 0,-2-1 0,2 2 0,-1-1 0,1 3 0,-2-3 0,2 2 0,0-2 0,0 3 0,1-2 0,-1 2 0,0-2 0,0-1 0,0 0 0,0 0 0,0-1 0,-2 1 0,2-1 0,-1 0 0,0-2 0,0 0 0,1 1 0,-2-1 0,2 1 0,-2 0 0,2-1 0,-2 0 0,1 1 0,0-1 0,1 2 0,-1-3 0,0 3 0,2-6 0,-1 3 0,3-4 0,-2 1 0,0 0 0,1 1 0,-2 0 0,2 0 0,-1 0 0,1-1 0,0 1 0,0-1 0,2 1 0,-1 0 0,1-1 0,1 1 0,-2-1 0,2 2 0,-1-1 0,0 0 0,1 1 0,-2-2 0,3 1 0,-3-1 0,1 2 0,0-1 0,0 1 0,1-1 0,0 1 0,-1-1 0,1 0 0,-1 0 0,1 0 0,-1 0 0,1 1 0,-2-1 0,2 1 0,-2 0 0,2-1 0,-2 0 0,1 0 0,-1 1 0,0-1 0,0 0 0,-1 0 0,1 0 0,0 0 0,-1 1 0,1-2 0,0 2 0,0-1 0,-1 1 0,1-1 0,0 1 0,0-1 0,-1 1 0,1 0 0,0 0 0,0-1 0,-1 0 0,1 0 0,0 0 0,0 1 0,-1-1 0,1 1 0,0 0 0,-1 0 0,4 0 0,-2 0 0,3 0 0,0 0 0,0 0 0,0-1 0,1 0 0,0-1 0,0 2 0,2-1 0,-1 0 0,1 0 0,-2 0 0,1 0 0,1-1 0,-1 2 0,1-3 0,-2 3 0,1-1 0,-2 1 0,0-1 0,-2 1 0,-1-1 0,0 1 0,-3 0 0,1 0 0,-2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4:19.241"/>
    </inkml:context>
    <inkml:brush xml:id="br0">
      <inkml:brushProperty name="width" value="0.1" units="cm"/>
      <inkml:brushProperty name="height" value="0.1" units="cm"/>
      <inkml:brushProperty name="color" value="#EE554A"/>
    </inkml:brush>
  </inkml:definitions>
  <inkml:trace contextRef="#ctx0" brushRef="#br0">144 1 24575,'0'10'0,"-1"2"0,1-3 0,-2 3 0,-2 2 0,1-1 0,-1 0 0,1-1 0,1-2 0,-1-1 0,0 1 0,1-2 0,0 0 0,0 0 0,-1 0 0,0-1 0,1-2 0,0 1 0,0 0 0,0 0 0,1-1 0,-2 0 0,3 0 0,-2 1 0,2 0 0,-2-1 0,1 1 0,-1-1 0,1 0 0,0 0 0,0 0 0,-1 0 0,2 0 0,-1 0 0,0 0 0,1 1 0,-2-1 0,1 0 0,1 0 0,-2 0 0,2 0 0,-1 0 0,1 0 0,-1 0 0,0 0 0,0 0 0,1 0 0,-1 0 0,1 0 0,-1 0 0,0 0 0,1 0 0,-1 0 0,-1 0 0,2 0 0,-2 0 0,2 0 0,-2 0 0,1 0 0,-1 0 0,2 0 0,-2 0 0,2 0 0,-2 0 0,1 0 0,0 0 0,0 1 0,-1 0 0,0 1 0,1 0 0,-1 1 0,1 0 0,0 0 0,0 0 0,0 2 0,0 0 0,0-1 0,0 2 0,1-2 0,-1 1 0,1-2 0,-1 1 0,0 1 0,1 1 0,-1 0 0,1 2 0,-1-2 0,1 2 0,0-1 0,0 0 0,-1 1 0,0-2 0,0 0 0,0-1 0,1 1 0,-2-1 0,1 1 0,1 0 0,-1 2 0,1-2 0,0 3 0,0-2 0,0 0 0,0 0 0,0-1 0,0 1 0,0 0 0,0 2 0,0-1 0,0 1 0,0 0 0,0 0 0,0-2 0,0 0 0,0 0 0,0 0 0,0 0 0,0 0 0,0-1 0,0-1 0,0 1 0,0-3 0,0 1 0,0-1 0,0-1 0,0 0 0,0-1 0,0 1 0,0-1 0,0 1 0,0-1 0,0 1 0,0-1 0,0-1 0,0-2 0,0-2 0,-3-8 0,3 4 0,-3-8 0,3 8 0,0-1 0,-1 1 0,1 0 0,-1 0 0,1 0 0,0-1 0,0 1 0,0 0 0,0 0 0,0 0 0,0 0 0,0-1 0,0 2 0,-1-2 0,1 1 0,-1-2 0,1 0 0,0 0 0,0-2 0,0-1 0,0 2 0,0-2 0,0 1 0,0 0 0,0-1 0,0 0 0,0 1 0,0 1 0,0 1 0,0 0 0,-1 0 0,-1 0 0,1 1 0,-1 0 0,1-1 0,-1 0 0,2 0 0,-1 0 0,0 0 0,1 1 0,-1 0 0,1 0 0,-1 0 0,0 1 0,0-1 0,1 1 0,0-1 0,0 0 0,0 0 0,0 0 0,0-1 0,0 1 0,0-1 0,0 0 0,0 0 0,0-1 0,0 0 0,0-1 0,0 2 0,0-3 0,0 0 0,0 0 0,0 0 0,0 0 0,0 1 0,0 0 0,0 0 0,0 2 0,0-2 0,0 2 0,0 0 0,0 0 0,0 0 0,0-1 0,0 1 0,0 0 0,0-2 0,0 2 0,0-1 0,0 1 0,0 0 0,0 0 0,0 0 0,0 0 0,0-2 0,0 2 0,0-2 0,0 1 0,0 0 0,0-1 0,0 2 0,0-3 0,0 2 0,0-2 0,0 1 0,0-1 0,0 0 0,0 0 0,0 0 0,0 0 0,0 1 0,0-1 0,0 2 0,0-1 0,1 1 0,-1-2 0,1 2 0,0-2 0,0 0 0,-1 1 0,1-1 0,-1 0 0,2 1 0,-2 1 0,2 1 0,-2 0 0,2-1 0,-1 0 0,0 1 0,-1-3 0,0 3 0,1-2 0,0 1 0,-1-1 0,1 0 0,0-1 0,0 1 0,0-1 0,-1 1 0,1 0 0,-1 0 0,0 0 0,1 2 0,-1-1 0,1 0 0,0 0 0,0 0 0,-1-1 0,2 1 0,-2 0 0,2 1 0,-1 0 0,0 0 0,-1 0 0,1 0 0,-1 0 0,2 0 0,-1 0 0,0 0 0,0 0 0,1 0 0,-1 0 0,1 1 0,-1-1 0,0 1 0,1-1 0,-1 0 0,0 0 0,1 1 0,-1 0 0,1-1 0,0 1 0,-1-1 0,1 0 0,0 0 0,-1 1 0,1 0 0,0-1 0,-1 0 0,1 0 0,0-1 0,0 0 0,0 1 0,0 0 0,0 1 0,-1-1 0,1 0 0,0 1 0,0 0 0,-1 0 0,1-1 0,-1 1 0,0 0 0,1 1 0,-1-1 0,1 1 0,-2-1 0,2 1 0,-1-1 0,1 0 0,-1 1 0,0-1 0,1 1 0,0-1 0,1 0 0,-1 0 0,-1 0 0,0 1 0,-1 1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2:46.231"/>
    </inkml:context>
    <inkml:brush xml:id="br0">
      <inkml:brushProperty name="width" value="0.2" units="cm"/>
      <inkml:brushProperty name="height" value="0.2" units="cm"/>
      <inkml:brushProperty name="color" value="#EE554A"/>
    </inkml:brush>
  </inkml:definitions>
  <inkml:trace contextRef="#ctx0" brushRef="#br0">0 0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2:49.231"/>
    </inkml:context>
    <inkml:brush xml:id="br0">
      <inkml:brushProperty name="width" value="0.2" units="cm"/>
      <inkml:brushProperty name="height" value="0.2" units="cm"/>
      <inkml:brushProperty name="color" value="#EE554A"/>
    </inkml:brush>
  </inkml:definitions>
  <inkml:trace contextRef="#ctx0" brushRef="#br0">0 36 24575,'13'-3'0,"-1"3"0,-7-2 0,0 1 0,1 0 0,0-1 0,0 2 0,1-2 0,-1 2 0,-1-1 0,0 1 0,2 0 0,-2 0 0,1-1 0,1 1 0,-4-1 0,4 1 0,-2 0 0,1 0 0,0 0 0,-1 0 0,1 0 0,-1 0 0,1 0 0,-2 0 0,2-1 0,1 0 0,-2 0 0,2 1 0,-3 0 0,1 0 0,3 0 0,-2-1 0,5 1 0,-4-2 0,3 2 0,-1-1 0,1 1 0,-1 0 0,-1 0 0,-1-1 0,1 0 0,-2 0 0,1 1 0,0-1 0,0 1 0,2-2 0,-1 1 0,2-1 0,-1 2 0,1-2 0,-2 1 0,-1 0 0,-2 1 0,-1-1 0,0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4:31.178"/>
    </inkml:context>
    <inkml:brush xml:id="br0">
      <inkml:brushProperty name="width" value="0.1" units="cm"/>
      <inkml:brushProperty name="height" value="0.1" units="cm"/>
      <inkml:brushProperty name="color" value="#EE554A"/>
    </inkml:brush>
  </inkml:definitions>
  <inkml:trace contextRef="#ctx0" brushRef="#br0">3 0 24575,'0'9'0,"0"-1"0,0-4 0,0 1 0,0 0 0,0 0 0,0 0 0,0-1 0,0 1 0,0-2 0,0 1 0,0-1 0,0 0 0,0 1 0,0-1 0,0 1 0,0 1 0,0-1 0,0 0 0,0 0 0,0 0 0,0 0 0,0 1 0,0 0 0,0 0 0,0 0 0,0 1 0,0-1 0,-1 1 0,0 0 0,0 1 0,1 1 0,0-3 0,0 3 0,0-3 0,0 3 0,0-3 0,0 3 0,0-3 0,0 1 0,0-1 0,0 0 0,0 0 0,0 0 0,0 0 0,0 0 0,0 0 0,0 0 0,0 0 0,0 0 0,0-1 0,0 1 0,0-2 0,0 1 0,0 0 0,0 0 0,0-1 0,0 2 0,0-1 0,0 1 0,0-1 0,0 0 0,0-1 0,0 1 0,0 0 0,0 1 0,0-1 0,0 0 0,0 1 0,0-2 0,0 2 0,0-1 0,0 1 0,1-2 0,0 2 0,1-1 0,-2 0 0,2 0 0,-2 0 0,3 0 0,-3 1 0,1-2 0,-1 1 0,1-1 0,-1-1 0,2 2 0,-2-2 0,1 1 0,1 0 0,-1 0 0,0 0 0,0-1 0,1 1 0,-2 0 0,1-1 0,0 1 0,-1 0 0,2-1 0,-1 1 0,0-1 0,-1 1 0,1 0 0,0-1 0,-1 1 0,0 0 0,0-1 0,1 2 0,1-2 0,-1 1 0,0 0 0,-1-1 0,0 1 0,0 0 0,0-1 0,0 1 0,0 1 0,0-11 0,0 5 0,0-8 0,0 8 0,0-1 0,0 1 0,0-2 0,0 2 0,-1-2 0,1 2 0,-1-1 0,1 0 0,0 1 0,-1-1 0,-1 0 0,1 1 0,0-1 0,0 1 0,0-1 0,-1 1 0,0 2 0,-1-1 0,1 5 0,1-3 0,1 4 0,0-3 0,0 0 0,1 1 0,0-1 0,0 0 0,0 1 0,1-1 0,-1 1 0,0-1 0,1 0 0,0 0 0,-1 0 0,1 0 0,-5-9 0,2 5 0,-2-9 0,1 7 0,2-1 0,-1 1 0,0 0 0,0 1 0,0 0 0,-1 9 0,1-3 0,-1 5 0,2-6 0,0 2 0,0-2 0,0 1 0,0 0 0,0 0 0,1-1 0,0 0 0,0 1 0,0-1 0,0 1 0,-2-10 0,1 5 0,-3-8 0,2 8 0,0 0 0,0-1 0,0 0 0,1 0 0,0 1 0,0-1 0,0 1 0,0-1 0,0 0 0,0 1 0,0-1 0,0 0 0,0 1 0,0-1 0,0-2 0,1-2 0,-1 3 0,1-2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2:32.904"/>
    </inkml:context>
    <inkml:brush xml:id="br0">
      <inkml:brushProperty name="width" value="0.1" units="cm"/>
      <inkml:brushProperty name="height" value="0.1" units="cm"/>
      <inkml:brushProperty name="color" value="#F3C5AD"/>
    </inkml:brush>
  </inkml:definitions>
  <inkml:trace contextRef="#ctx0" brushRef="#br0">555 1 24575,'1'9'0,"-1"0"0,2-5 0,0-1 0,-1 0 0,1 0 0,-2 0 0,2 1 0,-2-1 0,2 1 0,-1-1 0,1 2 0,0-2 0,0 1 0,-2-1 0,2 1 0,-1-1 0,0 0 0,0 0 0,0-1 0,0 1 0,0 0 0,0-1 0,-1 2 0,2-2 0,-2 0 0,1 1 0,1-1 0,-2 1 0,1 0 0,0-1 0,-1 1 0,1 0 0,-1 0 0,0-1 0,0 1 0,0 0 0,0 0 0,0 1 0,0-1 0,0 0 0,0 0 0,0-1 0,0 1 0,0-1 0,0 1 0,0 0 0,0 0 0,0 0 0,0 0 0,0 0 0,0-1 0,0 1 0,0-1 0,0 2 0,0-2 0,0 1 0,0 0 0,0-1 0,2-9 0,-2 4 0,2-8 0,0 8 0,-2-1 0,2 1 0,-1 1 0,0 0 0,1-1 0,-1 1 0,1 7 0,-1-2 0,-1 5 0,0-5 0,0-1 0,0 1 0,0 0 0,0 1 0,0-1 0,0 1 0,0 0 0,0 1 0,1-1 0,-1 1 0,2 1 0,-1-1 0,0 2 0,0 0 0,-1-1 0,1 1 0,0 0 0,0 0 0,0-1 0,-1 1 0,1 0 0,0-1 0,0 1 0,1-2 0,-2 2 0,1 0 0,-1-1 0,0 2 0,0-1 0,0 0 0,0 0 0,0-1 0,0-1 0,0 0 0,0 0 0,0-1 0,0 0 0,0-2 0,-4 0 0,3 1 0,-2 0 0,3 2 0,0 0 0,0-1 0,0 1 0,0 0 0,0 1 0,0-1 0,0 1 0,0-1 0,0 1 0,0-1 0,0 1 0,0 0 0,0-1 0,0 2 0,0-1 0,0 0 0,0 2 0,0-2 0,0 1 0,-2 0 0,1 0 0,-1 1 0,2-1 0,-1 1 0,1 0 0,-1 0 0,-1 0 0,2-2 0,-1 0 0,0-1 0,-1-3 0,-2 0 0,-1-5 0,1 3 0,1-3 0,3 10 0,0-1 0,0 4 0,0-3 0,0 0 0,0-1 0,0 1 0,0-2 0,0 2 0,0 0 0,0 0 0,0 1 0,0-2 0,0 2 0,0-2 0,0 1 0,0 0 0,0 0 0,0 1 0,0 0 0,0-1 0,-1 1 0,-1 0 0,2 1 0,-3-1 0,3 1 0,-2-2 0,0 0 0,0 0 0,-1 1 0,2-1 0,-1-1 0,0 0 0,0-1 0,1 0 0,-1 0 0,1-1 0,-1 1 0,1 0 0,0-1 0,0 0 0,0 0 0,1-1 0,-2 1 0,1 0 0,-1 0 0,1-1 0,-1 0 0,0 1 0,0-1 0,-1 0 0,1 0 0,-1-1 0,1 0 0,-1 0 0,1-1 0,-1-1 0,0 1 0,1 0 0,-2 0 0,0-1 0,-1 1 0,0-1 0,2 1 0,-2-1 0,1 0 0,0 0 0,-1 0 0,0 0 0,-1 0 0,1 0 0,-1 0 0,0 0 0,1 0 0,-2 0 0,1 0 0,-1 0 0,1 0 0,1 0 0,-1 0 0,-1 0 0,2 0 0,-1 0 0,0 0 0,0-1 0,-1 0 0,0-1 0,1 1 0,0 0 0,-1-1 0,0 1 0,0 0 0,-1 1 0,1 0 0,-1 0 0,1 0 0,-1 0 0,0-1 0,0 0 0,0 1 0,0 0 0,0 0 0,1 0 0,-1 0 0,0 0 0,1 0 0,-1 0 0,1 0 0,-1 0 0,1 0 0,-1 0 0,-1 0 0,0 0 0,-1 0 0,2 0 0,-1 0 0,0 0 0,1 0 0,-1 0 0,3 0 0,-1 0 0,0 0 0,1 0 0,0 0 0,2 0 0,-1 0 0,0 0 0,0 0 0,1 0 0,0 0 0,0 0 0,1 0 0,0 0 0,0 0 0,0 0 0,1 0 0,0 0 0,-1 1 0,0 0 0,2 1 0,-1 1 0,2-1 0,-2 1 0,1 0 0,-1-1 0,-1-1 0,2 0 0,-2-1 0,0 1 0,1-1 0,-2 0 0,2 1 0,-1 0 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4:43.595"/>
    </inkml:context>
    <inkml:brush xml:id="br0">
      <inkml:brushProperty name="width" value="0.1" units="cm"/>
      <inkml:brushProperty name="height" value="0.1" units="cm"/>
      <inkml:brushProperty name="color" value="#EE554A"/>
    </inkml:brush>
  </inkml:definitions>
  <inkml:trace contextRef="#ctx0" brushRef="#br0">38 0 24575,'0'9'0,"0"-1"0,0-3 0,0-1 0,0 2 0,0 1 0,0-1 0,0 1 0,-1-2 0,1 1 0,-1 0 0,0-1 0,0 0 0,-1-2 0,2 1 0,-2-1 0,2 1 0,-1-1 0,1 1 0,-1-1 0,-1-1 0,2 2 0,-1-2 0,0 1 0,1-1 0,-1 1 0,0 0 0,0 1 0,1-1 0,-1-1 0,1 1 0,0 0 0,0-1 0,-2 1 0,2 0 0,-1 0 0,1-1 0,0 0 0,0 2 0,0-2 0,0 1 0,0 0 0,-1 0 0,1 0 0,-1 2 0,0-2 0,1 2 0,0-2 0,-1 2 0,1-2 0,-1 1 0,-1-1 0,2 1 0,-1-1 0,1 1 0,0 0 0,0 0 0,0-1 0,0 0 0,0 0 0,0 1 0,0-1 0,0 1 0,-1 0 0,1 0 0,-1 0 0,0 0 0,1 0 0,0 1 0,0 0 0,0-1 0,-1 1 0,1-1 0,-1 0 0,1 1 0,0 0 0,0 1 0,0-2 0,0 1 0,0 0 0,0 0 0,0 0 0,0-1 0,-2 1 0,2 1 0,-1 0 0,1-1 0,0 1 0,0-2 0,0 1 0,0-1 0,0 1 0,0 0 0,0 0 0,0 0 0,0 0 0,0-1 0,0 0 0,0 2 0,0-3 0,0 1 0,0-3 0,0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5:09.662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40 1 24575,'0'11'0,"0"1"0,0-2 0,0 1 0,0 0 0,0 0 0,0 1 0,0-1 0,0 3 0,0-2 0,0 0 0,0-1 0,0-1 0,0 1 0,0 0 0,0 1 0,0 1 0,0 0 0,0 0 0,0 1 0,0-2 0,0 2 0,0-1 0,0 0 0,0 1 0,0-1 0,0 2 0,0-2 0,0 0 0,0 0 0,0-1 0,0 0 0,0-1 0,0 2 0,0-2 0,0 1 0,0-1 0,0 2 0,0 0 0,0 1 0,0-1 0,0 1 0,0 0 0,0 1 0,0 0 0,0 0 0,0-1 0,0 3 0,0-2 0,0 2 0,0-2 0,0-2 0,0 1 0,0 0 0,-1 1 0,0-1 0,0 1 0,-1 2 0,2-2 0,-2 2 0,1 0 0,0 0 0,0 3 0,1-1 0,0 1 0,-1 0 0,0 0 0,0 1 0,0 1 0,-1-1 0,2 0 0,-2-1 0,2 1 0,0 0 0,0 3 0,0-2 0,0 2 0,0 1 0,-1-1 0,0-1 0,-2 0 0,2-2 0,0-1 0,0-3 0,0 0 0,0-2 0,0 0 0,0-3 0,0-1 0,0-3 0,0 1 0,0-3 0,0 0 0,0-1 0,1-2 0,-1 0 0,1-1 0,-1 1 0,0-1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5:14.795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0 1 24575,'0'10'0,"0"-1"0,0-5 0,0 0 0,0-1 0,0 0 0,0 0 0,0 0 0,0-1 0,0 1 0,0-1 0,0 1 0,0 0 0,0-1 0,0 2 0,0-2 0,0 1 0,0 0 0,0 0 0,0-1 0,0 1 0,0-1 0,2 0 0,-2 2 0,2-2 0,-2 2 0,0-1 0,0 1 0,0 0 0,0 1 0,0 0 0,0 0 0,0 1 0,0 0 0,1 0 0,-1 1 0,3-1 0,-2 1 0,-1 0 0,1 0 0,-1-1 0,0 0 0,0-1 0,2 0 0,-2 0 0,1 0 0,-1 0 0,0 0 0,1 0 0,0 0 0,-1 1 0,2 0 0,-1 0 0,-1 1 0,2 0 0,-2-1 0,0 1 0,1 0 0,0 0 0,0-1 0,-1 0 0,0 0 0,1-2 0,0 2 0,1 0 0,-1-1 0,0 1 0,1 0 0,0 0 0,0 0 0,1 1 0,-2 0 0,2 0 0,-1-1 0,0 0 0,-1 0 0,0-2 0,0 1 0,-1-1 0,1 0 0,0 0 0,0 0 0,-1 0 0,0-1 0,1-1 0,0 1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5:22.713"/>
    </inkml:context>
    <inkml:brush xml:id="br0">
      <inkml:brushProperty name="width" value="0.1" units="cm"/>
      <inkml:brushProperty name="height" value="0.1" units="cm"/>
      <inkml:brushProperty name="color" value="#2B72B6"/>
    </inkml:brush>
  </inkml:definitions>
  <inkml:trace contextRef="#ctx0" brushRef="#br0">43 0 24575,'0'20'0,"0"7"0,-1 15 0,-1 3 0,-2 2 0,-2-5 0,1-12 0,0-1 0,1-7 0,2-3 0,-1 0 0,2 0 0,0-3 0,-1 2 0,1-5 0,0-1 0,0-4 0,-1-2 0,2-2 0,-1-2 0,1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5:43.015"/>
    </inkml:context>
    <inkml:brush xml:id="br0">
      <inkml:brushProperty name="width" value="0.05" units="cm"/>
      <inkml:brushProperty name="height" value="0.05" units="cm"/>
      <inkml:brushProperty name="color" value="#2B72B6"/>
    </inkml:brush>
  </inkml:definitions>
  <inkml:trace contextRef="#ctx0" brushRef="#br0">53 0 24575,'-5'0'0,"2"0"0,-1 0 0,2 1 0,-1 0 0,0 0 0,0 0 0,0 0 0,-2 1 0,3 0 0,-3 0 0,3 1 0,-2-1 0,2 0 0,0 0 0,1-1 0,-1 0 0,2 0 0,-2 0 0,2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5:49.632"/>
    </inkml:context>
    <inkml:brush xml:id="br0">
      <inkml:brushProperty name="width" value="0.05" units="cm"/>
      <inkml:brushProperty name="height" value="0.05" units="cm"/>
      <inkml:brushProperty name="color" value="#2B72B6"/>
    </inkml:brush>
  </inkml:definitions>
  <inkml:trace contextRef="#ctx0" brushRef="#br0">73 22 24575,'0'5'0,"0"1"0,0 0 0,0 5 0,0 0 0,-1 10 0,-2 0 0,-1 5 0,-2-3 0,3-3 0,0-4 0,1-4 0,1-4 0,-1-2 0,1-1 0,-1-1 0,1-2 0,-1-1 0,0-1 0,0 0 0,1-2 0,-1-3 0,1-3 0,0-4 0,1-2 0,0-3 0,0-2 0,0-6 0,0-6 0,0-1 0,0 4 0,0 10 0,0 6 0,0 9 0,0 4 0,0 7 0,0 3 0,0 3 0,0 2 0,0-1 0,0 4 0,-2 1 0,0 4 0,-2 5 0,0 0 0,0 0 0,0-5 0,1-3 0,-1-5 0,2-5 0,0-1 0,2-4 0,-1-1 0,1-4 0,0-7 0,0-3 0,0-5 0,0 4 0,0-2 0,0 3 0,0 1 0,1 1 0,0 2 0,0-2 0,1 0 0,0 0 0,0-1 0,0 3 0,-2 0 0,1 4 0,-1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5:59.685"/>
    </inkml:context>
    <inkml:brush xml:id="br0">
      <inkml:brushProperty name="width" value="0.05" units="cm"/>
      <inkml:brushProperty name="height" value="0.05" units="cm"/>
      <inkml:brushProperty name="color" value="#2B72B6"/>
    </inkml:brush>
  </inkml:definitions>
  <inkml:trace contextRef="#ctx0" brushRef="#br0">68 0 24575,'0'8'0,"0"-1"0,0 1 0,0-1 0,0 0 0,0 0 0,0-1 0,0 0 0,0-1 0,0 0 0,0-1 0,0-1 0,0 0 0,0 0 0,0-1 0,0 0 0,0 1 0,0-2 0,0 2 0,-1-1 0,0 0 0,0 1 0,0-1 0,1 1 0,0-1 0,-1 1 0,1 0 0,-2-1 0,1 1 0,1 0 0,-1 1 0,0-1 0,-1 1 0,1 0 0,-1 1 0,1-1 0,-1 2 0,0 0 0,1 0 0,-2 1 0,1 0 0,-1-1 0,0 1 0,1 0 0,-1-1 0,2 1 0,-1 0 0,1-1 0,-1 1 0,1 0 0,-1-1 0,1 1 0,-1 0 0,-1 1 0,1 1 0,-1 0 0,3 1 0,-3-3 0,3 1 0,-2-1 0,1 0 0,0-1 0,0-2 0,1 0 0,-1-2 0,0-1 0,0-1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6:28.089"/>
    </inkml:context>
    <inkml:brush xml:id="br0">
      <inkml:brushProperty name="width" value="0.05" units="cm"/>
      <inkml:brushProperty name="height" value="0.05" units="cm"/>
      <inkml:brushProperty name="color" value="#2B72B6"/>
    </inkml:brush>
  </inkml:definitions>
  <inkml:trace contextRef="#ctx0" brushRef="#br0">27 2 24575,'0'12'0,"0"4"0,0-2 0,0 3 0,3 0 0,-3-5 0,4-1 0,-3 0 0,1-1 0,-1 3 0,0-2 0,1 3 0,-1-2 0,-1 0 0,0 0 0,0-4 0,0-1 0,0-2 0,0-1 0,0 0 0,0 1 0,0-1 0,0 2 0,0 0 0,0 2 0,0 0 0,0 2 0,0-1 0,0 0 0,0 0 0,-2 0 0,1 0 0,0 1 0,-2-1 0,3 0 0,-2-1 0,2 0 0,0-2 0,0-1 0,0-3 0,-1 0 0,-1-1 0,-1-1 0,2 0 0,-2 0 0,2 0 0,-1-2 0,0-1 0,1-6 0,-3-4 0,3-2 0,-3-3 0,4 5 0,-3-3 0,1 5 0,2-2 0,-2 1 0,2 0 0,0 0 0,0 2 0,0 1 0,0 2 0,0-1 0,0 2 0,0-2 0,0 7 0,0 15 0,0 1 0,0 15 0,0-10 0,0 1 0,0-5 0,0-3 0,0-2 0,2-6 0,-2 0 0,2-7 0,-2-7 0,0-10 0,0-15 0,0-12 0,0-3 0,0 1 0,0 13 0,0 9 0,0 12 0,0 9 0,0 27 0,0 2 0,0 22 0,0-8 0,0-3 0,2-5 0,-1-10 0,0-6 0,2-5 0,-3-7 0,3-1 0,-4-12 0,2-6 0,-1-15 0,0-8 0,0-4 0,0 3 0,0 8 0,0 11 0,0 8 0,0 4 0,0 3 0,0 2 0,0 2 0,1 1 0,0 2 0,1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6:53.605"/>
    </inkml:context>
    <inkml:brush xml:id="br0">
      <inkml:brushProperty name="width" value="0.05" units="cm"/>
      <inkml:brushProperty name="height" value="0.05" units="cm"/>
      <inkml:brushProperty name="color" value="#2B72B6"/>
    </inkml:brush>
  </inkml:definitions>
  <inkml:trace contextRef="#ctx0" brushRef="#br0">79 1 24575,'0'6'0,"0"0"0,0-2 0,0-1 0,0 0 0,0-1 0,0 0 0,0 1 0,0-2 0,0 1 0,0 0 0,0-1 0,-1 1 0,1 0 0,-1 0 0,1 0 0,-1 1 0,1-1 0,-1 0 0,1 1 0,0 0 0,0 0 0,-1-1 0,1 0 0,-1 1 0,1-1 0,-1 0 0,0 0 0,0 0 0,1 0 0,0 1 0,0-1 0,0 0 0,-1 1 0,1-1 0,-1 1 0,1 0 0,0 0 0,0-1 0,-1 1 0,1 1 0,-1-2 0,1 3 0,-1-2 0,1 1 0,-2 0 0,1 0 0,1-1 0,-1 1 0,1 0 0,0-1 0,0 1 0,0 0 0,0 0 0,0 1 0,0-1 0,0 0 0,0 1 0,0-1 0,0 1 0,0 0 0,0-1 0,-1 0 0,1-1 0,-1 0 0,1 0 0,0 0 0,0-1 0,0 1 0,0 0 0,0 0 0,0-1 0,0 1 0,-1-1 0,1 1 0,-1 0 0,1 0 0,0-1 0,0 1 0,0 0 0,0 1 0,0-1 0,0 0 0,0 1 0,0-2 0,0 1 0,0 0 0,0 0 0,0-1 0,0 1 0,0 0 0,0-1 0,0 2 0,0-2 0,0 2 0,0-1 0,0 0 0,0 0 0,0 0 0,0 1 0,0-2 0,0 1 0,0 0 0,0 0 0,0-1 0,0 1 0,0 0 0,0 0 0,0 0 0,0 0 0,0 0 0,0 1 0,0-1 0,0 1 0,0 0 0,0 0 0,0 0 0,0-1 0,0 2 0,0-2 0,0 2 0,0 0 0,0 0 0,0-1 0,0 1 0,0 1 0,0-1 0,0 3 0,0-2 0,0 2 0,0 0 0,0-1 0,0 1 0,0-1 0,0 0 0,0-1 0,0 1 0,0-2 0,-1 2 0,0 0 0,0 0 0,1 1 0,0 0 0,0-1 0,0 2 0,0-2 0,0 0 0,0 1 0,0-3 0,0 1 0,0-1 0,0 1 0,-1-1 0,1 1 0,-1-1 0,1 0 0,0 1 0,0-1 0,0 1 0,0-1 0,0 1 0,0-1 0,0 1 0,0-1 0,0 1 0,0-1 0,0 0 0,0-1 0,0 2 0,0-1 0,0 1 0,0-1 0,0 0 0,0-1 0,0 1 0,0 0 0,0 0 0,0-1 0,0 1 0,0-1 0,-1 0 0,0 0 0,1 0 0,0 0 0,0-2 0,0 2 0,0-2 0,0 0 0,0 1 0,0-1 0,0 0 0,-1 1 0,1 0 0,-1 0 0,1 0 0,0-1 0,0 1 0,0-1 0,0 1 0,0-1 0,0 1 0,0-1 0,0 2 0,-1-1 0,1 1 0,-1 0 0,0 0 0,0 0 0,1 0 0,-1 1 0,0-1 0,1 0 0,-1 2 0,1 1 0,0 0 0,-1 0 0,1 0 0,-1-1 0,1 0 0,-2 1 0,2-2 0,-1 3 0,1-3 0,0 2 0,-1-2 0,1 1 0,-1-1 0,1 1 0,0-1 0,0 1 0,0-2 0,0 1 0,0 0 0,0 0 0,0-1 0,0 2 0,-1-1 0,0 1 0,-1 0 0,2 0 0,-2 2 0,2-1 0,-2 1 0,2 0 0,-1 0 0,0 1 0,0-2 0,-1 1 0,2 1 0,-2-1 0,1 1 0,0-2 0,0 1 0,1-1 0,-1 1 0,-1-1 0,2 1 0,-2 0 0,2 0 0,-2 0 0,1 0 0,-1 0 0,2-1 0,-1 1 0,0-2 0,1 1 0,-1-1 0,1-1 0,0 0 0,0 0 0,0-1 0,-1-1 0,0-1 0,0-1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6:59.939"/>
    </inkml:context>
    <inkml:brush xml:id="br0">
      <inkml:brushProperty name="width" value="0.05" units="cm"/>
      <inkml:brushProperty name="height" value="0.05" units="cm"/>
      <inkml:brushProperty name="color" value="#2B72B6"/>
    </inkml:brush>
  </inkml:definitions>
  <inkml:trace contextRef="#ctx0" brushRef="#br0">79 0 24575,'0'11'0,"0"4"0,0 0 0,-6 6 0,5-1 0,-7 1 0,4-2 0,1 3 0,-3 1 0,6 2 0,-6 1 0,3 2 0,-2-3 0,-2 2 0,4-5 0,-2 2 0,1-5 0,-2 0 0,3-5 0,-2-3 0,4-4 0,-1-3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2:36.887"/>
    </inkml:context>
    <inkml:brush xml:id="br0">
      <inkml:brushProperty name="width" value="0.1" units="cm"/>
      <inkml:brushProperty name="height" value="0.1" units="cm"/>
      <inkml:brushProperty name="color" value="#F3C5AD"/>
    </inkml:brush>
  </inkml:definitions>
  <inkml:trace contextRef="#ctx0" brushRef="#br0">1 1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7:01.223"/>
    </inkml:context>
    <inkml:brush xml:id="br0">
      <inkml:brushProperty name="width" value="0.05" units="cm"/>
      <inkml:brushProperty name="height" value="0.05" units="cm"/>
      <inkml:brushProperty name="color" value="#2B72B6"/>
    </inkml:brush>
  </inkml:definitions>
  <inkml:trace contextRef="#ctx0" brushRef="#br0">0 1 24575,'0'4'0,"0"0"0,0 0 0,0-2 0,0 0 0,0-2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5T02:37:03.389"/>
    </inkml:context>
    <inkml:brush xml:id="br0">
      <inkml:brushProperty name="width" value="0.05" units="cm"/>
      <inkml:brushProperty name="height" value="0.05" units="cm"/>
      <inkml:brushProperty name="color" value="#2B72B6"/>
    </inkml:brush>
  </inkml:definitions>
  <inkml:trace contextRef="#ctx0" brushRef="#br0">0 1 24575,'6'0'0,"-1"2"0,3 4 0,-1 3 0,1 0 0,-1 0 0,1-3 0,0 1 0,2-4 0,-1 3 0,1-1 0,0 0 0,0 1 0,0-1 0,1 0 0,-2-1 0,-1 0 0,-5-1 0,0 0 0,-3-1 0,0-1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20:57:13.495"/>
    </inkml:context>
    <inkml:brush xml:id="br0">
      <inkml:brushProperty name="width" value="0.05" units="cm"/>
      <inkml:brushProperty name="height" value="0.05" units="cm"/>
      <inkml:brushProperty name="color" value="#2B72B6"/>
    </inkml:brush>
  </inkml:definitions>
  <inkml:trace contextRef="#ctx0" brushRef="#br0">79 0 24575,'0'11'0,"0"4"0,0 0 0,-6 6 0,5-1 0,-7 1 0,4-2 0,1 3 0,-3 1 0,6 2 0,-6 1 0,3 2 0,-2-3 0,-2 2 0,4-5 0,-2 2 0,1-5 0,-2 0 0,3-5 0,-2-3 0,4-4 0,-1-3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20:57:13.496"/>
    </inkml:context>
    <inkml:brush xml:id="br0">
      <inkml:brushProperty name="width" value="0.05" units="cm"/>
      <inkml:brushProperty name="height" value="0.05" units="cm"/>
      <inkml:brushProperty name="color" value="#2B72B6"/>
    </inkml:brush>
  </inkml:definitions>
  <inkml:trace contextRef="#ctx0" brushRef="#br0">0 1 24575,'0'4'0,"0"0"0,0 0 0,0-2 0,0 0 0,0-2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20:55:52.959"/>
    </inkml:context>
    <inkml:brush xml:id="br0">
      <inkml:brushProperty name="width" value="0.1" units="cm"/>
      <inkml:brushProperty name="height" value="0.1" units="cm"/>
      <inkml:brushProperty name="color" value="#373737"/>
    </inkml:brush>
  </inkml:definitions>
  <inkml:trace contextRef="#ctx0" brushRef="#br0">1 0 24575,'0'12'0,"0"-2"0,0-2 0,0-2 0,0-2 0,0-2 0,0 1 0,0-1 0,0 1 0,0 0 0,0 0 0,0-1 0,1 1 0,0 1 0,0 0 0,1 1 0,0-1 0,-1 0 0,1 0 0,-2-2 0,2 0 0,-2-10 0,1 1 0,-1-8 0,0 5 0,0 1 0,0 1 0,0 3 0,0 2 0,0 1 0,1 9 0,0-5 0,0 7 0,-1-6 0,0 2 0,0 3 0,1 0 0,1 0 0,-1 0 0,1-1 0,0 0 0,-2-2 0,2 1 0,0-1 0,-1-1 0,1 1 0,0 1 0,-1-1 0,1 1 0,0 0 0,-2-1 0,3 1 0,-3-1 0,2-1 0,-2 0 0,1 0 0,-1 0 0,0 0 0,1 0 0,-1 1 0,1-2 0,-1 2 0,0-2 0,0 1 0,0-1 0,1 0 0,0 0 0,0 0 0,-1 2 0,0-1 0,0 0 0,0 1 0,0 0 0,0 0 0,0-1 0,0 1 0,0 0 0,0 0 0,0-1 0,0 1 0,0 0 0,0 0 0,0-1 0,0 1 0,1 0 0,-1 0 0,1-1 0,-1 2 0,0 1 0,0 0 0,1 0 0,-1 0 0,1-1 0,-1 0 0,0 0 0,1 0 0,-1 0 0,1-1 0,-1 1 0,1-1 0,0 1 0,0-1 0,-1 1 0,0 0 0,0 0 0,0 0 0,0-1 0,1 0 0,-1 1 0,1-1 0,-1 2 0,1 0 0,-1 1 0,3 3 0,-3-3 0,1 3 0,0-2 0,1 2 0,-1-2 0,0 1 0,-1-2 0,1 1 0,-1 0 0,3-1 0,-3 1 0,1-2 0,0 2 0,0 1 0,1 0 0,-1 1 0,0-1 0,0 1 0,1-2 0,-2 1 0,1 0 0,-1-1 0,0 1 0,0-2 0,0 1 0,0-2 0,0 2 0,0 0 0,0-1 0,0 2 0,0-1 0,0 2 0,0 0 0,0 0 0,0 1 0,0-1 0,0-1 0,0 2 0,0 0 0,0 2 0,0-2 0,0 0 0,0-2 0,0-2 0,0-4 0,0-3 0,0 6 0,0 0 0,0 8 0,0-2 0,0 1 0,0 0 0,0 0 0,0-2 0,0 2 0,0-3 0,0 1 0,0 0 0,0 0 0,0 0 0,0 1 0,0-2 0,0 1 0,0-1 0,0-2 0,-1 1 0,1 0 0,-2 0 0,1 1 0,1-1 0,-2-1 0,2 2 0,-2-3 0,1 1 0,0-1 0,0 1 0,1 1 0,-2-1 0,1 2 0,-1-1 0,1 2 0,0-1 0,0 0 0,-1 2 0,2-2 0,-1 2 0,-1-2 0,2 0 0,-1-1 0,1-1 0,-1 1 0,0-1 0,0 0 0,1-1 0,0 0 0,-1 0 0,0 0 0,1 0 0,0-1 0,0 2 0,0-1 0,0 1 0,-1-1 0,1 1 0,-1 0 0,1-1 0,-1 1 0,0 0 0,0-1 0,1 0 0,0-1 0,-1 1 0,1-1 0,-1 0 0,0-2 0,1 0 0,-1 0 0,1 1 0,-1-1 0,0 1 0,-1-1 0,2 1 0,-1-1 0,0 1 0,0-1 0,-1-1 0,0 1 0,1 0 0,0 0 0,0-1 0,0 1 0,0-2 0,1 0 0,0-1 0,-1 1 0,0 1 0,-1 5 0,1 0 0,-2 4 0,1-3 0,0 0 0,0-4 0,2 0 0,-1-3 0,1 0 0,0-1 0,0 1 0,0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20:55:52.960"/>
    </inkml:context>
    <inkml:brush xml:id="br0">
      <inkml:brushProperty name="width" value="0.1" units="cm"/>
      <inkml:brushProperty name="height" value="0.1" units="cm"/>
      <inkml:brushProperty name="color" value="#373737"/>
    </inkml:brush>
  </inkml:definitions>
  <inkml:trace contextRef="#ctx0" brushRef="#br0">93 1 24575,'0'11'0,"0"-1"0,0-4 0,0-1 0,-1 2 0,-1 0 0,2 1 0,-2 0 0,2 0 0,0 1 0,-1-2 0,0 0 0,0 0 0,1-2 0,0-1 0,0 1 0,0 1 0,0 2 0,-1 1 0,1 0 0,-2-1 0,1 2 0,0-1 0,-1 0 0,-1 2 0,1-3 0,0 1 0,0-2 0,0 1 0,1-1 0,-2 1 0,1-1 0,-1 0 0,1 0 0,0 1 0,0-1 0,-1 1 0,1 0 0,0 0 0,-1-1 0,2 1 0,-1-1 0,2 0 0,-2-1 0,1 1 0,-1 1 0,1-1 0,-1 1 0,1-1 0,0 1 0,0-1 0,0 2 0,1-1 0,-1 2 0,0-1 0,0 2 0,1-1 0,-1 0 0,1 0 0,0-1 0,0-2 0,0 0 0,0 0 0,0 1 0,-1-1 0,1 2 0,-2-1 0,2 1 0,-1-1 0,1 0 0,-1 1 0,0-1 0,0 1 0,-1-2 0,0 2 0,2-1 0,-2 2 0,1 0 0,-1 1 0,1 1 0,-1 2 0,2 3 0,-2 2 0,1 3 0,0 2 0,1 1 0,0 0 0,0 2 0,0-2 0,0 1 0,0-3 0,0-1 0,0 0 0,0-1 0,0-1 0,0 0 0,0-1 0,0 0 0,0-2 0,0 2 0,0 2 0,0 1 0,0 2 0,2-2 0,0 1 0,1-3 0,-1 0 0,1-2 0,-1-2 0,-1 0 0,2-1 0,-2 1 0,1 1 0,0 1 0,0-1 0,0 2 0,1 0 0,-1 0 0,2 1 0,-1-1 0,1 1 0,0-2 0,-1 1 0,1-3 0,-1 1 0,1-3 0,-1 1 0,0-1 0,1-1 0,-2 0 0,2-2 0,-2-1 0,0 0 0,1-2 0,-2 1 0,1-1 0,-1 0 0,0 0 0,0-1 0,-1 2 0,2-1 0,-1-1 0,0-3 0,-1-3 0,0-8 0,0-14 0,0 11 0,0-2 0,0 35 0,0-5 0,0 11 0,0-11 0,1 1 0,-1-4 0,1-3 0,-1-5 0,0-1 0,0-3 0,0-1 0,0 0 0,0 1 0,0 0 0,0 0 0,0-1 0,0 1 0,0 0 0,0-1 0,0 1 0,0 0 0,0 0 0,0-1 0,0 1 0,-3-10 0,2 3 0,-4-10 0,3 8 0,-1-3 0,1 0 0,-1 1 0,1-2 0,-1 0 0,0 0 0,0-1 0,0 1 0,0-1 0,2 2 0,-1-1 0,0 2 0,1-2 0,-1 2 0,0-1 0,1 2 0,-1 0 0,2 2 0,-1-3 0,1 2 0,-1-1 0,1 1 0,-1-1 0,0 1 0,1-1 0,-1 0 0,1 2 0,-1-2 0,1 2 0,-1-2 0,1 1 0,-1-2 0,1 0 0,0-3 0,0 1 0,0-2 0,0 1 0,0-1 0,0 1 0,0-2 0,0 1 0,0-1 0,0 1 0,0 1 0,0 0 0,0-1 0,0 0 0,0 1 0,0-3 0,0 5 0,0-3 0,0 4 0,0-2 0,0 2 0,0-2 0,0 0 0,-1 0 0,0 1 0,0-2 0,1 3 0,0-2 0,0 1 0,0-2 0,0 0 0,0 0 0,0-2 0,0-1 0,0 0 0,0-1 0,0 1 0,0 0 0,0 0 0,0-1 0,0-3 0,0-2 0,0-5 0,0-3 0,2-9 0,3-6 0,6-7 0,1-6 0,3 6 0,-3 0 0,0 9 0,-1 0 0,0-2 0,0-2 0,0 2 0,-2-1 0,-1 9 0,-1 5 0,-2 7 0,-2 9 0,-1 5 0,1 4 0,-2 3 0,1-1 0,-2 1 0,-1-12 0,-3-2 0,-2-9 0,-1 1 0,1 3 0,1 1 0,2 3 0,0 1 0,1 2 0,-1 0 0,2 2 0,-3-4 0,0-1 0,-2-1 0,0-3 0,1 4 0,0-1 0,2 5 0,-1 2 0,2 3 0,1 5 0,1 1 0,-4 2 0,1 2 0,-2 0 0,1 3 0,1-1 0,0 1 0,0 1 0,1-1 0,1 1 0,-1-1 0,2 0 0,-1-1 0,0 1 0,1 0 0,0 0 0,-1-1 0,1 1 0,-1 0 0,1 0 0,0-1 0,0 2 0,0-1 0,-1 1 0,1-1 0,-1 0 0,0 0 0,1-1 0,-2 1 0,1 0 0,0 1 0,0-1 0,0 1 0,0 0 0,1-1 0,-1 3 0,0-2 0,0 2 0,0-1 0,0 1 0,0-2 0,0 1 0,0-2 0,-1 0 0,2 1 0,-1 0 0,1-1 0,-1 0 0,1 0 0,-2 0 0,2 1 0,-1-1 0,0 2 0,0 0 0,0 0 0,0 1 0,1 2 0,-1 2 0,1 2 0,0 4 0,0 2 0,0 2 0,0 1 0,0 1 0,0-2 0,0 1 0,0-3 0,0 1 0,0-3 0,0 1 0,0 0 0,0-1 0,0-1 0,0-1 0,0-2 0,0 1 0,0-1 0,0-1 0,0 0 0,0 0 0,0-2 0,0 1 0,0-2 0,0-1 0,0-2 0,0-2 0,0-4 0,0-9 0,0-10 0,1-9 0,1-5 0,1 4 0,1 5 0,-2 5 0,2 5 0,-3 3 0,2 4 0,-2 3 0,0 2 0,0 10 0,0-1 0,-1 13 0,0-3 0,0 5 0,0 1 0,0 2 0,0 0 0,-1 1 0,0-2 0,-1 0 0,0-3 0,-1 1 0,1-7 0,0 0 0,0-4 0,1-3 0,-1 0 0,1 0 0,0 1 0,-1 0 0,1 3 0,-1 0 0,0 1 0,1 3 0,0-2 0,-1 4 0,2 1 0,-1 1 0,0 0 0,0-1 0,1-2 0,-1-1 0,1 2 0,-1 0 0,0 2 0,0-1 0,1 0 0,0 0 0,0 0 0,-1-3 0,1 0 0,-2-3 0,2 1 0,0-1 0,0-2 0,0 0 0,0-2 0,0 1 0,0-1 0,0 1 0,0-1 0,0 0 0,0-1 0,0 0 0,0 1 0,0-1 0,0 2 0,0 1 0,0 1 0,0 3 0,0 1 0,0 2 0,0 0 0,1 2 0,0 0 0,2 0 0,0-3 0,0-1 0,0-4 0,-2-1 0,2-2 0,-2-1 0,2-1 0,-1 1 0,0 0 0,0 0 0,-1 0 0,1-1 0,-1-2 0,0 0 0,0-1 0,-1-1 0,1 1 0,-1-1 0,1-2 0,-1 1 0,1-1 0,0 1 0,0-1 0,1 1 0,-1-1 0,0 0 0,0 1 0,-1-1 0,1 2 0,-1-2 0,0 1 0,0-1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20:58:44.863"/>
    </inkml:context>
    <inkml:brush xml:id="br0">
      <inkml:brushProperty name="width" value="0.1" units="cm"/>
      <inkml:brushProperty name="height" value="0.1" units="cm"/>
      <inkml:brushProperty name="color" value="#373737"/>
    </inkml:brush>
  </inkml:definitions>
  <inkml:trace contextRef="#ctx0" brushRef="#br0">63 0 24575,'-7'0'0,"0"0"0,5 0 0,0 0 0,-1 0 0,1 0 0,-1 0 0,0 0 0,1 0 0,-1 0 0,0 0 0,1 0 0,-1 0 0,0 0 0,0 0 0,0 0 0,0 0 0,1 0 0,-2 0 0,2 0 0,10 0 0,-4 0 0,9 0 0,-7 0 0,0 0 0,0 0 0,0 0 0,0 0 0,0 0 0,0 0 0,0 0 0,0 0 0,-1 0 0,0 0 0,-1 0 0,1 0 0,-2 0 0,0 0 0,-1 0 0,0 0 0,1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21:00:46.492"/>
    </inkml:context>
    <inkml:brush xml:id="br0">
      <inkml:brushProperty name="width" value="0.1" units="cm"/>
      <inkml:brushProperty name="height" value="0.1" units="cm"/>
      <inkml:brushProperty name="color" value="#373737"/>
    </inkml:brush>
  </inkml:definitions>
  <inkml:trace contextRef="#ctx0" brushRef="#br0">63 0 24575,'0'11'0,"0"-3"0,0-3 0,0 0 0,0 0 0,0-1 0,0 2 0,0 0 0,0 0 0,2 2 0,-2-2 0,2 0 0,-1 1 0,1 0 0,-1 0 0,1-1 0,-2 0 0,3 0 0,-3 0 0,3 0 0,-2-1 0,1 0 0,0 0 0,0 0 0,0 0 0,-1-1 0,1 1 0,0-1 0,-2 1 0,3-1 0,-3 0 0,2-1 0,-1 1 0,-1-1 0,1 0 0,1 1 0,-2-2 0,1 0 0,0 1 0,0-1 0,0 1 0,-1 0 0,0 0 0,0-1 0,0 2 0,1-1 0,0 1 0,0-1 0,-1 2 0,0-2 0,0 0 0,1 1 0,0 0 0,0 0 0,-1 1 0,1-1 0,0 2 0,0 0 0,-1 0 0,0 0 0,1 0 0,-1 0 0,1 0 0,1 0 0,-2 0 0,3 0 0,-3 2 0,1-2 0,1 1 0,-2-1 0,1 0 0,1 0 0,-2 0 0,1 0 0,0 0 0,0-1 0,0 1 0,0-3 0,0 2 0,0-1 0,-1 0 0,1 1 0,-1-1 0,2 1 0,-2 0 0,0-1 0,1 1 0,-1 1 0,1-1 0,0 0 0,-1 1 0,0-2 0,0 2 0,0 0 0,1 0 0,0 0 0,-1 0 0,0 0 0,0 0 0,0 0 0,0 0 0,0 0 0,0 2 0,0-2 0,0 1 0,0 1 0,0-2 0,0 3 0,0-2 0,0 1 0,0 0 0,0 1 0,0 1 0,0 0 0,0 1 0,0 1 0,0 1 0,0 0 0,0 0 0,0 0 0,0 1 0,0-3 0,0 2 0,0-3 0,0 2 0,0-3 0,0 1 0,0-2 0,0 1 0,0-2 0,0 2 0,0-3 0,0 2 0,0-1 0,0 0 0,0 0 0,0-1 0,0 0 0,0 0 0,0-1 0,0 1 0,0 0 0,0 0 0,0 0 0,0 0 0,0 0 0,0 2 0,0-2 0,0 3 0,-1-2 0,1 1 0,-1-1 0,1 1 0,0-1 0,0 0 0,-2 1 0,2-1 0,-2 1 0,2-1 0,-1 0 0,1 0 0,-1-1 0,1 1 0,-1-1 0,0 2 0,1-2 0,-1 0 0,1 1 0,0 0 0,0 0 0,-2-1 0,2 0 0,-1 0 0,1 0 0,0 0 0,0 0 0,0 0 0,0 0 0,0 0 0,0 0 0,0 0 0,0 0 0,0-1 0,0 0 0,0 0 0,0 0 0,0 0 0,0 0 0,0 0 0,0 0 0,0 0 0,0 1 0,0 0 0,0 0 0,0 0 0,0-1 0,0 0 0,0 0 0,0 1 0,0 0 0,0-2 0,0 2 0,0-1 0,0 1 0,0 0 0,0 0 0,0 0 0,0 0 0,0 0 0,0-1 0,0 1 0,0 0 0,-2 0 0,2 0 0,-1 0 0,1 0 0,0 0 0,0 0 0,0 0 0,0 0 0,0 0 0,0 2 0,0-2 0,0 3 0,-1-1 0,0 2 0,-1 1 0,1-1 0,1 3 0,-3-2 0,3 1 0,-1-1 0,-1 0 0,2-2 0,-1 3 0,0-2 0,0 1 0,-1-2 0,1 0 0,-1 2 0,1-2 0,-1 2 0,2-1 0,-3 0 0,3 0 0,-1-1 0,-1 0 0,1-1 0,-1 0 0,1-1 0,-1 0 0,1 0 0,-1-1 0,0 0 0,1 0 0,0 0 0,-1-1 0,0-1 0,1 0 0,-1-1 0,1 1 0,0-2 0,0 2 0,0-2 0,-1 0 0,2 2 0,-1-3 0,-1 2 0,2 0 0,-2-2 0,1 2 0,0 0 0,1-1 0,0 2 0,-4-4 0,3 1 0,-5-1 0,5-1 0,-2 0 0,1-2 0,0 0 0,-1 1 0,0-1 0,1 1 0,-1 0 0,1 1 0,0-2 0,-1 2 0,1-1 0,0 0 0,-1-1 0,2 1 0,-2 0 0,1 0 0,-1 1 0,1-1 0,-1 2 0,1-3 0,0 2 0,0-2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21:01:03.947"/>
    </inkml:context>
    <inkml:brush xml:id="br0">
      <inkml:brushProperty name="width" value="0.1" units="cm"/>
      <inkml:brushProperty name="height" value="0.1" units="cm"/>
      <inkml:brushProperty name="color" value="#373737"/>
    </inkml:brush>
  </inkml:definitions>
  <inkml:trace contextRef="#ctx0" brushRef="#br0">0 1 24575,'0'6'0,"0"0"0,0-2 0,0 0 0,0 0 0,0 2 0,0 0 0,0 0 0,2 3 0,0-2 0,1 2 0,1-1 0,-1-1 0,-1 1 0,1-2 0,-2 0 0,1 0 0,0 0 0,1 0 0,-2-1 0,2 0 0,-2 0 0,1-1 0,-1 1 0,1-1 0,-1 0 0,0 1 0,0 0 0,1 0 0,-2 0 0,2-1 0,-1 1 0,-1 0 0,2 1 0,-2 0 0,1 0 0,-1 0 0,1 1 0,-1 0 0,0 0 0,0 1 0,0-2 0,0 3 0,1-2 0,0 2 0,0-3 0,0 1 0,-1-1 0,0 0 0,0 0 0,0 0 0,0-1 0,0 0 0,0-2 0,0 1 0,0 0 0,0-1 0,0 2 0,0-1 0,0 1 0,0 1 0,0-1 0,0 1 0,0 0 0,0 0 0,0 1 0,0 1 0,0 2 0,0 0 0,0-1 0,1 0 0,0-1 0,-1 0 0,0-1 0,0 0 0,0 0 0,0-2 0,0-1 0,0 0 0,0-1 0,0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5:55.929"/>
    </inkml:context>
    <inkml:brush xml:id="br0">
      <inkml:brushProperty name="width" value="0.2" units="cm"/>
      <inkml:brushProperty name="height" value="0.2" units="cm"/>
      <inkml:brushProperty name="color" value="#A7A2F2"/>
    </inkml:brush>
  </inkml:definitions>
  <inkml:trace contextRef="#ctx0" brushRef="#br0">24 54 24575,'0'45'0,"0"19"0,0 26 0,0 7 0,-3 2 0,-5-17 0,3-14 0,-2-10 0,7-15 0,0-5 0,0-4 0,0-1 0,0-3 0,0-3 0,0-8 0,0-2 0,0-7 0,0-9 0,0-24 0,0-7 0,0-19 0,4 5 0,3 1 0,3-1 0,2 2 0,-1 5 0,1-3 0,-1 5 0,2-2 0,-6 7 0,3 2 0,-4 2 0,0-2 0,0 1 0,0-4 0,0 5 0,-2-2 0,1 4 0,-4 4 0,1 3 0,-2 6 0,0 1 0,0 2 0,0-1 0,0 0 0,0 1 0,0 1 0,0 3 0,0-2 0,0 1 0,0-3 0,-2 3 0,1-1 0,-3 3 0,3-3 0,-2 3 0,1-3 0,1 0 0,-3 1 0,3-2 0,-1 4 0,1-3 0,-1 2 0,1-1 0,-1-1 0,2 0 0,-1 0 0,0-1 0,-1 3 0,-4 1 0,3 2 0,-6-4 0,4 3 0,-1-4 0,2 4 0,0 0 0,3 12 0,-2 3 0,3 15 0,0 2 0,1 4 0,6 6 0,2 0 0,7 4 0,0-5 0,-1-2 0,-4-3 0,-2-4 0,-2 1 0,-1-1 0,3 10 0,2 4 0,4 11 0,-1 0 0,1-5 0,-3-8 0,-2-14 0,-3-8 0,-4-7 0,-1-5 0,1-4 0,1-2 0,3-2 0,0 0 0,-1 0 0,0-3 0,0-9 0,0-11 0,0-8 0,-2-4 0,-1 5 0,-3 1 0,0 7 0,2 1 0,-1 3 0,5 4 0,-4-1 0,5 2 0,-1 0 0,1-2 0,-1-1 0,3 1 0,-3 0 0,2 6 0,-2-1 0,0 4 0,0 1 0,-1 2 0,1 3 0,2 0 0,1 0 0,6 0 0,3 0 0,4 0 0,-1 0 0,0 0 0,-3 0 0,-2-1 0,5-2 0,-4-1 0,7-3 0,-4 0 0,4-2 0,-2 1 0,3 0 0,0 1 0,-1 1 0,1 0 0,-3 3 0,2-3 0,-4 6 0,3-3 0,0 3 0,2 0 0,-2 0 0,4-3 0,-3 3 0,8-3 0,-6 3 0,2 0 0,-6 0 0,-1 0 0,-3 0 0,-4 0 0,0 0 0,-3 0 0,-2 0 0,-2 2 0,-5 0 0,-1 6 0,-1 1 0,-5 11 0,-8-1 0,-15 12 0,-18 3 0,-28 14 0,29-22 0,-2-1 0,1 0 0,0 1 0,-1-2 0,2-1 0,-19 12 0,12-5 0,17-10 0,10-4 0,10-7 0,3 0 0,2-4 0,0-2 0,1-2 0,1-1 0,14-11 0,2 3 0,12-7 0,3 6 0,1 5 0,7-2 0,-1 4 0,-1-1 0,-4 3 0,-3 0 0,-5 0 0,-2 0 0,-1 0 0,-3 0 0,0 0 0,-1 0 0,-2 0 0,-2 0 0,0 0 0,-1 1 0,-2 5 0,0-1 0,-3 6 0,0-4 0,0 2 0,0-2 0,-2 1 0,-2-2 0,-3-3 0,-2 2 0,-2-5 0,-4 3 0,1-1 0,-6-1 0,2 1 0,-3 1 0,3-2 0,-1 1 0,1-2 0,3 3 0,-2-3 0,5 3 0,2-3 0,5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2:47.772"/>
    </inkml:context>
    <inkml:brush xml:id="br0">
      <inkml:brushProperty name="width" value="0.1" units="cm"/>
      <inkml:brushProperty name="height" value="0.1" units="cm"/>
      <inkml:brushProperty name="color" value="#EE554A"/>
    </inkml:brush>
  </inkml:definitions>
  <inkml:trace contextRef="#ctx0" brushRef="#br0">128 1 24575,'0'10'0,"0"0"0,0 0 0,0-2 0,0 0 0,0-1 0,-2-1 0,1 1 0,-1 0 0,2-1 0,-1 2 0,0-2 0,-1 0 0,1 0 0,-1-1 0,0 0 0,0-1 0,1 2 0,0-1 0,-1 1 0,1-1 0,-1 0 0,0 0 0,1-1 0,-1 1 0,-1 1 0,1 0 0,0 0 0,0 1 0,1 0 0,-1 0 0,0 0 0,0 0 0,0 0 0,0-1 0,2 1 0,-2-2 0,1 2 0,0-2 0,-1 1 0,1-1 0,-1 0 0,1-1 0,0-2 0,-3-10 0,2 0 0,-2-8 0,3 3 0,1 3 0,0-2 0,0 4 0,0 0 0,0 2 0,0 1 0,0 0 0,0 1 0,0-1 0,0 1 0,0 0 0,1-2 0,-1 1 0,2-3 0,-2 1 0,2-1 0,-1 2 0,0-2 0,0 1 0,-1-2 0,2 1 0,-2 0 0,1-1 0,0 3 0,-1-2 0,0 4 0,0-1 0,0 2 0,0 1 0,0 11 0,0-2 0,0 7 0,0-5 0,0-1 0,0 0 0,0-1 0,0-1 0,0 0 0,0-1 0,-1 0 0,0-1 0,-1 1 0,1-1 0,0-1 0,-1 1 0,1-2 0,0 2 0,-1-2 0,1 1 0,-1 0 0,2 0 0,-1 0 0,0 0 0,1-1 0,-2 1 0,1 0 0,-1 0 0,1-1 0,0 1 0,0-1 0,1 2 0,-1-2 0,0 1 0,0-1 0,1 1 0,-1 0 0,1 0 0,-1-1 0,0 2 0,1-1 0,-1 1 0,0-1 0,1 1 0,-1 0 0,0 0 0,0 1 0,0 0 0,0-1 0,1 2 0,-2 1 0,1 0 0,0 1 0,0-1 0,-1 1 0,2-1 0,-2 1 0,2-2 0,-1 1 0,1-2 0,0 3 0,0-2 0,-1 2 0,1-2 0,-2 1 0,2-2 0,0 2 0,-1-1 0,1 2 0,-1-1 0,1 1 0,-1-1 0,1 2 0,-1 1 0,1-1 0,0 1 0,0-4 0,-1 1 0,0-3 0,-2-1 0,0-2 0,1 0 0,0 2 0,3 4 0,-2 1 0,1 2 0,0 0 0,0 0 0,0-1 0,0 0 0,0-2 0,0 2 0,0-1 0,0 2 0,0-2 0,-1 0 0,1 1 0,-1-2 0,1 2 0,0 0 0,0 0 0,0 1 0,0 2 0,0-1 0,0 4 0,0-2 0,0 3 0,0-1 0,0 0 0,0 1 0,0-1 0,0-2 0,0 1 0,0-2 0,0 0 0,0-1 0,0-1 0,0 1 0,0-1 0,0 0 0,0-1 0,0 0 0,0-2 0,0 1 0,0-1 0,0 1 0,1-1 0,-1 0 0,2 0 0,-1-1 0,0 1 0,0 1 0,-1 0 0,1 0 0,0 0 0,-1 0 0,1 0 0,-1 0 0,0-1 0,0 1 0,0-1 0,1 0 0,-1-1 0,1 0 0,0-1 0,0 1 0,-1-2 0,1 1 0,0 1 0,-1-1 0,1 1 0,-1-1 0,0 0 0,1-1 0,0 1 0,0 0 0,0 0 0,-1-1 0,2 1 0,-2-1 0,2 0 0,-1 1 0,0-1 0,0 1 0,0-1 0,0 1 0,-1 0 0,2-2 0,-2 2 0,2-1 0,-2 0 0,1 1 0,0 0 0,1 0 0,-1-1 0,1 2 0,-1-1 0,1 2 0,0-1 0,-1 0 0,0 0 0,1-1 0,-1 2 0,1-2 0,0 1 0,-1-1 0,0-1 0,1 1 0,-1 0 0,1 0 0,-1-1 0,1 0 0,-1 0 0,1-1 0,-1-1 0,1 0 0,-2 1 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6:29.599"/>
    </inkml:context>
    <inkml:brush xml:id="br0">
      <inkml:brushProperty name="width" value="0.2" units="cm"/>
      <inkml:brushProperty name="height" value="0.2" units="cm"/>
      <inkml:brushProperty name="color" value="#409890"/>
    </inkml:brush>
  </inkml:definitions>
  <inkml:trace contextRef="#ctx0" brushRef="#br0">59 0 24575,'0'31'0,"0"-2"0,0-4 0,0 3 0,0 0 0,0 4 0,0-3 0,0 4 0,0-3 0,0 3 0,0-4 0,0 2 0,-3 0 0,0-4 0,-3-3 0,3-2 0,-3-3 0,3 0 0,0-1 0,-2 0 0,2 0 0,-3 0 0,2-2 0,-1 0 0,4-3 0,-1 1 0,1-4 0,-1-1 0,1-2 0,0-1 0,1-1 0,0 2 0,0-1 0,0 0 0,0 0 0,0-27 0,0 8 0,0-25 0,4 15 0,1-2 0,5-1 0,1 1 0,1 0 0,-3 3 0,2 4 0,-5 6 0,1 3 0,-2 5 0,-1-2 0,1 4 0,-2-3 0,4 4 0,-1-1 0,4 2 0,0 0 0,0 0 0,0 0 0,-3 0 0,0 0 0,-2 0 0,0 0 0,1 1 0,-2 3 0,5 1 0,-4 4 0,3 0 0,-2 2 0,0 0 0,2 4 0,-3 0 0,2 4 0,-4 3 0,2 1 0,-2 6 0,-1 0 0,2 7 0,-3-2 0,5 2 0,-6-6 0,6-5 0,-5-7 0,4-3 0,-4-4 0,3-3 0,-1-3 0,2-3 0,3-2 0,-2-3 0,5-2 0,-5-4 0,2-2 0,-1 1 0,-2 0 0,2 4 0,-2-2 0,2 2 0,-2-3 0,2 2 0,-4-4 0,2 5 0,-4-5 0,2-1 0,-1 0 0,-1-5 0,3 5 0,-3-4 0,1 3 0,0 0 0,1-5 0,2-1 0,2-6 0,3-3 0,-3 1 0,3 1 0,-4 2 0,0 8 0,-3-5 0,-1 5 0,-2-4 0,0-1 0,2 1 0,-1 0 0,4 4 0,-5-2 0,5 6 0,-2-3 0,1 4 0,0 4 0,-3-1 0,1 5 0,-2-4 0,0 3 0,0-4 0,0 3 0,0-1 0,0-4 0,0-2 0,0-6 0,0 0 0,0 0 0,1 3 0,1 3 0,-1 5 0,1 1 0,-2 27 0,0-5 0,0 25 0,0-13 0,0-1 0,-3-3 0,2-4 0,-1-4 0,2 1 0,0-1 0,0 2 0,9 4 0,2 0 0,8 1 0,1 0 0,-3-4 0,2-2 0,-6-3 0,2-2 0,-6-1 0,-1-2 0,-4-4 0,0-2 0,1-3 0,2 0 0,0 0 0,2 0 0,-3-2 0,3 1 0,0-1 0,0 0 0,1 1 0,-3-2 0,-1 3 0,-3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46:34.300"/>
    </inkml:context>
    <inkml:brush xml:id="br0">
      <inkml:brushProperty name="width" value="0.2" units="cm"/>
      <inkml:brushProperty name="height" value="0.2" units="cm"/>
      <inkml:brushProperty name="color" value="#409890"/>
    </inkml:brush>
  </inkml:definitions>
  <inkml:trace contextRef="#ctx0" brushRef="#br0">463 157 24575,'0'29'0,"0"-1"0,0-6 0,0-4 0,0-4 0,0-3 0,0 1 0,0-1 0,0 1 0,0 2 0,0 1 0,0 5 0,0 0 0,-1 4 0,-1-5 0,1 1 0,-3-4 0,2-4 0,-4-6 0,0-2 0,-1-8 0,-1-11 0,0-11 0,4-19 0,1-4 0,3-9 0,0 10 0,0 1 0,1 9 0,1 9 0,2 4 0,-2 9 0,2-2 0,-3 7 0,2-2 0,-3 6 0,0-2 0,0 4 0,-3 2 0,-6 1 0,-1 2 0,-8 1 0,3 12 0,-1 7 0,3 11 0,6 10 0,4-2 0,2 6 0,1-8 0,0-3 0,0-6 0,0-5 0,0-3 0,0-5 0,0-3 0,-1-5 0,0-2 0,-6-25 0,3-8 0,-3-27 0,6 0 0,-1-2 0,0 10 0,-1 13 0,-3 9 0,0 11 0,-2 4 0,-1 4 0,-1 1 0,0 4 0,3-4 0,-1 3 0,1-3 0,1 0 0,0-1 0,1 2 0,-1 2 0,1 1 0,0 1 0,-1 6 0,-3 4 0,-2 8 0,-1 1 0,3 2 0,0-7 0,4-1 0,2-5 0,2-3 0,1-1 0,0 5 0,0 0 0,0 5 0,0 0 0,0 2 0,1 2 0,1 3 0,-1 0 0,1-1 0,-2 0 0,0-4 0,0-1 0,0-3 0,0 0 0,0-1 0,0 0 0,0 1 0,0-1 0,0 1 0,0 2 0,0 0 0,-2 2 0,-1-3 0,-2 0 0,-1-2 0,-2 0 0,2 1 0,-5-3 0,4-1 0,-1-3 0,0 1 0,1-4 0,0 0 0,2-2 0,-1 0 0,0 0 0,-1 0 0,1-5 0,-2-12 0,2-10 0,-2-8 0,3 0 0,1 4 0,2 8 0,2 7 0,0 8 0,0 3 0,0 2 0,0-3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33.543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1 1 24575,'0'0'0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46.911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0 87 24575,'0'23'0,"0"-4"0,0-16 0,2 4 0,2 2 0,-1 0 0,3 2 0,-3-5 0,2 0 0,1 4 0,-2-4 0,1 3 0,-2-1 0,2-1 0,0 3 0,0-2 0,-1 0 0,1 1 0,-1-2 0,2 3 0,-2-2 0,1 0 0,-1 2 0,-1-4 0,2 4 0,-2-1 0,0-2 0,2 4 0,-2-3 0,0 2 0,1-1 0,-2-2 0,2 3 0,-2-2 0,2 0 0,-1 2 0,0-2 0,0 2 0,0-1 0,-1-1 0,1 0 0,-15-27 0,7 14 0,-10-23 0,8 23 0,0-3 0,0 3 0,0-2 0,0 0 0,1 0 0,-1 1 0,1-2 0,2 0 0,0 0 0,2-3 0,0 4 0,1-5 0,0 4 0,-1-2 0,1 1 0,0-1 0,-1-2 0,1 0 0,-2-3 0,2 0 0,0-4 0,1 0 0,0-4 0,0 4 0,0-2 0,0 7 0,0 1 0,0 4 0,0 1 0,0-3 0,0 3 0,0-3 0,1 2 0,-1 1 0,2-3 0,-1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50.111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4 1 24575,'4'31'0,"0"-4"0,-3-15 0,0-1 0,-1-2 0,0 1 0,0-2 0,0 3 0,0-3 0,0 3 0,0-4 0,0 3 0,0 0 0,0-2 0,0 4 0,0-6 0,0 6 0,-1-3 0,0 1 0,0 0 0,-1-2 0,0 2 0,1-2 0,-1 1 0,1 0 0,-2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19.343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394 1426 24575,'-5'-47'0,"-10"-18"0,-13-29 0,1 0 0,-3 0 0,16 35 0,2 24 0,9 21 0,-1 18 0,3 22 0,-1 40 0,7-5 0,4 8 0,8 22 0,5 5-176,-1-20 0,2 3 1,1-3 175,-1-9 0,1-2 0,0-2 0,8 16 0,-2-7 0,6 9 0,-18-45 0,-7-21 0,-9-98 0,-8 28 0,-3-7 0,1-3 0,1-7 0,-2-1-68,-4-9 1,-1-1 0,0 0 67,2 7 0,1 1 0,0 1 0,-4-28 0,2 6 0,3 20 0,0 8 0,-1-6-984,1 23 0,4 28 0,3 16 0,-3 5 0,4-24 0,-3-1 833,5-30 151,-2 4 983,2 21 0,-2 2 0,2 19 0,-3-7 0,-2-16 0,-4-4-97,0 0-886,-2-2 0,2 7 0,2-1 0,3 4 0,2 3 0,1 4 0,0 5 0,0 2 0,-1 2 0,1 4 0,-2-1 0,0 5 0,-7-1 0,3 4 0,-5-1 0,5 3 0,-1-1 0,-2-1 0,0 1 0,-1-1 0,0 1 0,-2 1 0,-1-1 0,-3 2 0,5 0 0,0 0 0,3 0 0,2 0 0,-3-2 0,2 0 0,-2-2 0,4 18 0,3-5 0,2 14 0,4-9 0,3 0 0,0 1 0,2 0 0,-1 0 0,1-3 0,-1 0 0,-1-1 0,-1-1 0,1 0 0,-1 0 0,0-1 0,0 0 0,0 1 0,0 0 0,1 0 0,-1 1 0,-2 0 0,0-1 0,-3 1 0,1-1 0,-1 1 0,0-1 0,0 1 0,0-2 0,-1 1 0,-3 1 0,1-3 0,-5-1 0,-3-16 0,5 5 0,-4-9 0,7 7 0,1-1 0,0-6 0,1 5 0,1-4 0,0 4 0,0 1 0,-3 29 0,2-14 0,-3 24 0,4-22 0,0-2 0,0 6 0,0-4 0,0 4 0,0-2 0,0-1 0,0 2 0,0 0 0,0 1 0,0 0 0,0 1 0,0 0 0,0 1 0,-1 1 0,0 1 0,-1 1 0,2 4 0,-1 0 0,1 4 0,0 1 0,0 1 0,0-7 0,0-5 0,-2-10 0,0 5 0,-3-1 0,-1 13 0,0 1 0,-2 13 0,0-3 0,-1 7 0,3-7 0,0-1 0,1-7 0,2-4 0,1-6 0,-1-3 0,1-2 0,0-2 0,0 0 0,0-1 0,1 0 0,-1 0 0,0 1 0,1 0 0,-1 0 0,1 0 0,-1 0 0,1 0 0,-1 1 0,1 0 0,-1 3 0,0 0 0,-1 4 0,1-3 0,-1 3 0,0 0 0,0 0 0,0 3 0,0-1 0,1 3 0,0 0 0,1 3 0,0 0 0,0 4 0,1 0 0,-2 3 0,2-3 0,0 0 0,0-4 0,0-5 0,0-2 0,0-7 0,0-3 0,19-18 0,-6 3 0,22-14 0,-7 9 0,13 0 0,11-3 0,14 1 0,17-4 0,7 2 0,-39 8 0,-2 0 0,36-5 0,-7 3 0,-28 4 0,-11 1 0,-17 3 0,-8 0 0,-6 1 0,0 0 0,1 0 0,0 0 0,-2-22 0,-4-53 0,-3 13 0,-2-7 0,-1-17 0,-2-4 0,-2-6 0,0 3 0,-1 20 0,-2 4 0,1 5 0,-2 5 0,-4-9 0,-1 14 0,4 24 0,1 11 0,3 7 0,3 4 0,0 2 0,0-1 0,36 8 0,-11-5 0,33 8 0,-23-6 0,-4-1 0,-7-1 0,-5-1 0,-1 1 0,-3-1 0,1 0 0,0 1 0,-2 0 0,1-2 0,1 1 0,1 0 0,1 1 0,0 1 0,2 2 0,-3 0 0,0 0 0,-4 1 0,2 0 0,-1 0 0,2 0 0,-4 7 0,-2-2 0,-3 11 0,0-7 0,-1 3 0,1-3 0,-2-1 0,2 4 0,-2-3 0,1 2 0,0-3 0,-1 3 0,0-1 0,1 1 0,0 0 0,2-1 0,1 3 0,0 1 0,2 1 0,0 1 0,0 0 0,0-2 0,0-3 0,0-5 0,4-20 0,-6 4 0,4-15 0,-8 11 0,0 0 0,0 2 0,0 1 0,0 2 0,0 0 0,0 0 0,0-2 0,0-2 0,0-1 0,0-2 0,0-2 0,0 0 0,0-3 0,0 5 0,0 1 0,0 6 0,-1-9 0,0 4 0,0 8 0,-6 74 0,-4 24 0,3-19 0,-2 5 0,-2 6 0,-1-2 0,3-13 0,0-2 0,-3 14 0,0-3 0,4-23 0,1-3 0,-8 41 0,6-31 0,3-24 0,3-15 0,1-15 0,2-42 0,0 11 0,1-35 0,4 16 0,1-8 0,4-12 0,0 1 0,0-7 0,3 5 0,-4 12 0,0 5 0,-4 21 0,-1 7 0,0 11 0,2 37 0,-1-7 0,4 30 0,1-15 0,9 8 0,5 5 0,4 1 0,-2-5 0,-5-9 0,-5-8 0,-3-6 0,-3-6 0,-4-4 0,-2-2 0,0-3 0,-3 1 0,2-1 0,-1-1 0,2 6 0,0-4 0,0 5 0,0-5 0,-1-1 0,1 1 0,0-2 0,-2 1 0,2 0 0,-3 1 0,3 1 0,-1 3 0,0 1 0,1 0 0,-1 1 0,0 1 0,1 2 0,0 1 0,0 0 0,0 1 0,0-2 0,0 0 0,-1-2 0,0-1 0,-1-1 0,0-3 0,0-2 0,-1-2 0,1-1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20.858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0 1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22.159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0 0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23.859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0 1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27.459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3:23.275"/>
    </inkml:context>
    <inkml:brush xml:id="br0">
      <inkml:brushProperty name="width" value="0.1" units="cm"/>
      <inkml:brushProperty name="height" value="0.1" units="cm"/>
      <inkml:brushProperty name="color" value="#1F5F93"/>
    </inkml:brush>
  </inkml:definitions>
  <inkml:trace contextRef="#ctx0" brushRef="#br0">586 0 24575,'0'10'0,"0"-1"0,-1-5 0,0 1 0,-1-3 0,1 2 0,0 0 0,-1-1 0,1 1 0,-1 0 0,0 0 0,0 1 0,-1 0 0,0-1 0,0 1 0,-1 0 0,1-1 0,-1 1 0,1 0 0,-1 0 0,0 1 0,0-1 0,0 2 0,1 0 0,-2 1 0,2 0 0,-2 0 0,1 1 0,-1-1 0,1 0 0,0 0 0,1 0 0,0 0 0,-1 1 0,2 0 0,-2 0 0,1 1 0,-1-2 0,1 2 0,1-1 0,-1 0 0,0-1 0,1 1 0,-2 0 0,1 1 0,-2-1 0,2 1 0,0 0 0,-1-1 0,1 1 0,0-2 0,1 1 0,-1-1 0,0 1 0,0-1 0,0 2 0,0-1 0,0 1 0,1 0 0,-2-1 0,1 2 0,-2-1 0,2 1 0,-2-1 0,2 1 0,-2-1 0,1 0 0,0 0 0,-1-1 0,1 0 0,0 1 0,-1 0 0,1 0 0,0 1 0,-1 1 0,1-1 0,-1 2 0,1-1 0,-2 4 0,2-2 0,-1 1 0,-1-1 0,2-1 0,-3 1 0,3-1 0,0 2 0,-1-2 0,0 1 0,0 0 0,-1 0 0,1 1 0,-1-1 0,1 1 0,-1-1 0,1 2 0,-1-2 0,0 2 0,2-3 0,-1 2 0,0-2 0,0 2 0,-1-1 0,1 2 0,-1-2 0,1 0 0,-1-1 0,1-2 0,-1 1 0,2-3 0,-1 2 0,1-3 0,1 1 0,-2-1 0,2-1 0,-2 1 0,3-2 0,-2 2 0,0-2 0,1 1 0,-1 0 0,1 0 0,0 0 0,0-2 0,0 1 0,1-1 0,0 0 0,-1-1 0,1 1 0,-1 0 0,1 0 0,0-2 0,0 2 0,1-2 0,-1 1 0,0-1 0,1 1 0,-1-1 0,0 0 0,1 0 0,-1-2 0,2 2 0,-3 1 0,1 2 0,-2 1 0,2 0 0,0-2 0,0-1 0,2-2 0,-3-1 0,0-1 0,-3 0 0,-1 0 0,0-1 0,-1 1 0,2-2 0,0 2 0,2 0 0,1-1 0,0 1 0,1-1 0,-1 1 0,1-1 0,-1 0 0,1 0 0,1-2 0,0 0 0,1-2 0,2 0 0,0-3 0,3-2 0,-1-1 0,1-3 0,0 1 0,-1 0 0,-1 1 0,1 2 0,-1 0 0,0 1 0,1-2 0,-1 1 0,1-1 0,0 1 0,-1-1 0,1 1 0,0-1 0,0 1 0,0-1 0,1 1 0,-1-1 0,0 0 0,1 0 0,-1-2 0,2-1 0,-1-1 0,1 1 0,0 0 0,-1-1 0,1 1 0,-1 1 0,1-1 0,-1-1 0,1 1 0,-1-2 0,1 4 0,-2-1 0,1-1 0,0 1 0,-1-1 0,1 1 0,0 1 0,-1 0 0,1 1 0,-1 2 0,0-1 0,-1 1 0,1-2 0,-1 0 0,2 0 0,-3 2 0,1 1 0,0 1 0,-1 0 0,1 1 0,0-1 0,0 0 0,1-1 0,-1 1 0,2-2 0,-2 1 0,2-1 0,-2 1 0,0 1 0,0 1 0,-1 1 0,1 0 0,-1 0 0,-1 1 0,1 3 0,-2-2 0,1 1 0,2-3 0,0-2 0,2-2 0,2-3 0,-1 0 0,1-2 0,1 0 0,-2 2 0,0 1 0,-1 2 0,-1 1 0,0 2 0,-2 1 0,0 1 0,-1 2 0,0 0 0,0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29.476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1 1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39.210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73 181 24575,'0'26'0,"0"-5"0,0-17 0,0 1 0,0 8 0,0-6 0,0 6 0,0-4 0,0-3 0,0 7 0,0-6 0,0 2 0,0 2 0,0-4 0,0 4 0,0-2 0,-1-2 0,0 5 0,0-4 0,-1 1 0,1 1 0,0-2 0,0 2 0,-2 0 0,3-2 0,-2 4 0,2-4 0,-1 1 0,-1 1 0,2-2 0,-1 2 0,0 1 0,1-3 0,-1 3 0,1-1 0,0-2 0,0 2 0,0-2 0,-1 4 0,0-3 0,0 2 0,1-2 0,-1-1 0,1 2 0,-1 0 0,1 0 0,0 0 0,-1 0 0,1-1 0,-2 1 0,2 0 0,0 0 0,-1-1 0,1 2 0,-2 0 0,1 0 0,0 2 0,0-1 0,1 0 0,-2 2 0,1-1 0,1-1 0,-2-1 0,2-2 0,-1 0 0,1 1 0,0-2 0,-1 6 0,-1-5 0,0 7 0,0-5 0,0-1 0,0-1 0,0-1 0,-2 0 0,-3-27 0,2 15 0,1-22 0,4 22 0,0-1 0,0-7 0,0 5 0,0-6 0,1 6 0,0-2 0,0-3 0,0 3 0,-1 0 0,0 0 0,0 0 0,0-3 0,0 3 0,0 0 0,0 1 0,0-3 0,0 3 0,0-2 0,1 2 0,-1-1 0,2-1 0,-1 0 0,0 2 0,0-2 0,1 1 0,-2-2 0,1 2 0,-1 0 0,0-3 0,0 2 0,0-2 0,0 2 0,0 1 0,1-2 0,0 2 0,0-2 0,-1 2 0,0 0 0,0-1 0,0 1 0,0-1 0,0 1 0,0 0 0,0 1 0,1-2 0,-1 2 0,1-2 0,0 2 0,1-4 0,-1 3 0,1 0 0,-1-1 0,1 4 0,0-6 0,-1 2 0,0 1 0,1-4 0,-1 6 0,1-3 0,-1-1 0,1 3 0,0-4 0,-1 2 0,0-2 0,0 2 0,0-2 0,0 1 0,0 1 0,0-1 0,1 2 0,0-2 0,-1 2 0,1-1 0,-1 0 0,1 1 0,-2 0 0,2 0 0,0-2 0,-1 4 0,0-5 0,-1 4 0,0 0 0,0-3 0,0 3 0,0-4 0,0 4 0,1-2 0,0 3 0,1-2 0,-2-1 0,1 1 0,-1 0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40.877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1 0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42.510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1 1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0:53.812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0 1 24575,'0'29'0,"0"-4"0,0-13 0,2 0 0,0 3 0,2-1 0,-1 2 0,1-3 0,-1 0 0,0-2 0,0-2 0,0 1 0,-1-3 0,2 4 0,-4-3 0,4 2 0,-3 0 0,2-1 0,-1 0 0,1 2 0,-1-2 0,1 2 0,0-2 0,0 0 0,-1 1 0,0-1 0,0 1 0,0-1 0,1 2 0,-1-1 0,1 1 0,0 1 0,-1-2 0,0 1 0,0-2 0,0 1 0,0-2 0,0 2 0,-2 0 0,2-1 0,-2 3 0,2-5 0,-1 3 0,1 2 0,-2-5 0,1 4 0,0 0 0,0-3 0,0 4 0,0-2 0,-1-3 0,0-30 0,-1 16 0,0-25 0,-1 26 0,2-2 0,-4-6 0,2 3 0,-3-4 0,3 5 0,0 0 0,0 0 0,0 2 0,-2-3 0,3 4 0,-3-3 0,2 2 0,0 0 0,-1-2 0,0 1 0,2 2 0,0-6 0,0 6 0,1-3 0,-1-1 0,0 4 0,0-4 0,0 2 0,1 1 0,-1-3 0,0 1 0,-2 0 0,2 0 0,-1 3 0,1-4 0,0 1 0,0-2 0,1 2 0,0 1 0,-1-1 0,0 1 0,1 0 0,-1 0 0,1 0 0,0-1 0,0 2 0,0-2 0,0 0 0,0 2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20:41:02.679"/>
    </inkml:context>
    <inkml:brush xml:id="br0">
      <inkml:brushProperty name="width" value="0.35" units="cm"/>
      <inkml:brushProperty name="height" value="0.35" units="cm"/>
      <inkml:brushProperty name="color" value="#505FBC"/>
    </inkml:brush>
  </inkml:definitions>
  <inkml:trace contextRef="#ctx0" brushRef="#br0">24 4 24575,'0'32'0,"-2"5"0,-1-17 0,-1 8 0,-2-11 0,3 0 0,0-6 0,1-4 0,2 2 0,5-33 0,-3 14 0,4-26 0,-3 21 0,-2 3 0,1 1 0,-1 2 0,0-2 0,1 3 0,-1-2 0,2 1 0,-1 2 0,1-5 0,-1 5 0,-1 34 0,-1-16 0,-1 31 0,0-27 0,-1-2 0,0-2 0,0-2 0,1-1 0,0 3 0,0-4 0,6-33 0,-2 13 0,2-29 0,-3 27 0,0 2 0,0 2 0,0 1 0,0 1 0,1 1 0,1 34 0,-2-15 0,-2 27 0,-1-25 0,-2-2 0,1-3 0,-1 2 0,1-2 0,0 2 0,3-34 0,0 13 0,3-29 0,-2 25 0,0 1 0,-1 3 0,1 4 0,-1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1T08:06:20.5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71 24575,'11'3'0,"1"1"0,-4 4 0,0-2 0,-2 1 0,0-2 0,-1 0 0,1 0 0,0 0 0,0-1 0,0 0 0,1-1 0,-1 0 0,0-2 0,1 1 0,0-2 0,-1 0 0,1 0 0,-2 0 0,1 0 0,-2 0 0,1 0 0,-1 0 0,0 0 0,0 0 0,1 0 0,-1-1 0,2-1 0,-1 0 0,1-1 0,-1 0 0,1 1 0,-1-1 0,-1 1 0,1-1 0,-2 0 0,1-1 0,-2 1 0,0-1 0,1-2 0,0 1 0,1-2 0,0 0 0,1 2 0,0-2 0,-1 2 0,0 1 0,-1-1 0,0 3 0,-2-1 0,2 0 0,-3 1 0,2 0 0,-1 0 0,1-1 0,-2 0 0,1 1 0,0-1 0,0 0 0,-1 0 0,1 0 0,-1 1 0,1-1 0,0 0 0,1 0 0,-2 1 0,2 0 0,-1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1T08:07:01.7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1T08:07:04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1T08:07:10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4T23:33:29.359"/>
    </inkml:context>
    <inkml:brush xml:id="br0">
      <inkml:brushProperty name="width" value="0.1" units="cm"/>
      <inkml:brushProperty name="height" value="0.1" units="cm"/>
      <inkml:brushProperty name="color" value="#1F5F93"/>
    </inkml:brush>
  </inkml:definitions>
  <inkml:trace contextRef="#ctx0" brushRef="#br0">30 1 24575,'0'10'0,"0"-1"0,0-3 0,0 1 0,0 2 0,0 0 0,0 2 0,0-2 0,0 0 0,0-1 0,0-2 0,0 0 0,0-1 0,0-1 0,0 0 0,0-1 0,0 1 0,0 0 0,0 1 0,0-1 0,-2 2 0,2 1 0,-3 0 0,3 1 0,0 1 0,0-1 0,0 1 0,0 0 0,0 0 0,0-1 0,0 1 0,-1 0 0,1 0 0,-1 1 0,0 0 0,1 2 0,-2-1 0,2 1 0,0-2 0,0 1 0,0-1 0,0 1 0,0-1 0,0 0 0,0 0 0,0-1 0,0 1 0,0 0 0,0 0 0,0 1 0,0 0 0,0 1 0,0 0 0,0 0 0,0 1 0,0 0 0,0-2 0,1 2 0,0-2 0,-1 1 0,2-1 0,-2-1 0,2 1 0,-2-2 0,1 0 0,0-1 0,-1 1 0,1-1 0,-1 1 0,1-1 0,0-1 0,0 1 0,0 0 0,-1 0 0,0-1 0,0-1 0,0-1 0,0 0 0,0 0 0,0 0 0,1-1 0,-1 1 0,1 0 0,-1-1 0,0 0 0,0 0 0,0-1 0,0 1 0,0-1 0,0 0 0,0 1 0,0-1 0,0 2 0,0-1 0,0 0 0,0 0 0,0 0 0,0 0 0,0 1 0,0-1 0,0 0 0,0 0 0,0-1 0,0-1 0,0-10 0,0 0 0,0-9 0,0 2 0,0 1 0,0-1 0,0 3 0,0 2 0,0 2 0,0-1 0,0 1 0,0-2 0,0 2 0,0-2 0,0 1 0,0-1 0,-1 0 0,0 1 0,1 0 0,-2-1 0,2 0 0,-2 0 0,2-1 0,-2-1 0,1 0 0,-1-2 0,1 0 0,-1 0 0,2-1 0,-2 2 0,1-1 0,0 2 0,0 1 0,0 1 0,0 0 0,-1 2 0,1-2 0,0 1 0,1 0 0,-1-1 0,1 2 0,-2-1 0,2 0 0,0 1 0,0-1 0,0 1 0,0 0 0,0-1 0,-1 1 0,1-1 0,-1 0 0,1 1 0,0-2 0,0 2 0,0-2 0,0 2 0,0 0 0,0 1 0,0-1 0,0 1 0,0-1 0,0 1 0,0 1 0,0-1 0,-1 2 0,1 0 0,-1 1 0,1 1 0,0 0 0,0 1 0,-1 0 0,0-1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1T08:07:18.6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1T08:07:21.4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23:08:31.0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431 42 24575,'8'6'0,"0"0"0,0-2 0,-1 1 0,3 0 0,-1 0 0,2 2 0,-1-1 0,-1 0 0,3 1 0,-4 0 0,2 0 0,-3 1 0,0-1 0,-1 1 0,-1-1 0,-2 1 0,0-1 0,-1-1 0,0-2 0,0 0 0,0-3 0,0 1 0,2-2 0,-1-1 0,1-2 0,0-3 0,1 0 0,-2-1 0,3 1 0,-1 0 0,1-1 0,-1 3 0,1-3 0,0 3 0,2-3 0,-2 2 0,1-1 0,-1 1 0,1 0 0,1 0 0,-1 1 0,1 0 0,0 0 0,-1-1 0,1 0 0,1-2 0,0 3 0,0-3 0,-1 2 0,-1 0 0,1 0 0,-1 0 0,1 0 0,-2 0 0,0 1 0,-2 1 0,0-1 0,1 2 0,-2 0 0,-2 6 0,0 4 0,-1 8 0,-4 4 0,1 2 0,-3-2 0,2-1 0,2-5 0,0 2 0,2-3 0,0 0 0,0 0 0,0-2 0,0-1 0,3 1 0,0-2 0,2 0 0,1-1 0,-2-1 0,2 1 0,-2-1 0,0 1 0,0 0 0,1-3 0,0-2 0,-1-2 0,0-1 0,0 0 0,2 0 0,-1 0 0,1 0 0,1-1 0,1 0 0,-1 0 0,2-2 0,2 3 0,1-3 0,4 2 0,0 0 0,-2-1 0,3 1 0,-5-2 0,2 2 0,-2-4 0,0 2 0,-1-2 0,1 1 0,-2 0 0,2 0 0,-3 0 0,3 0 0,-4 2 0,1 0 0,-1-2 0,-2 4 0,-3 0 0,-10 7 0,-5 3 0,-11 4 0,-5-1 0,-5-1 0,-2-4 0,2-1 0,7-4 0,5-1 0,7-2 0,2 0 0,2 0 0,4 0 0,0-1 0,3-1 0,0-2 0,2-1 0,0-1 0,-1-5 0,1-2 0,0-8 0,1 0 0,-1 0 0,-1 4 0,-1 7 0,0 2 0,-2 6 0,3-2 0,-2 4 0,1-2 0,1 2 0,-1 0 0,0 0 0,0 0 0,1 0 0,-1-2 0,2-1 0,1 0 0,3 13 0,-2-1 0,2 12 0,-1-8 0,0 0 0,1-3 0,2 0 0,1-4 0,2-2 0,-1-2 0,5-2 0,1 0 0,4 0 0,2 0 0,1 0 0,-1 0 0,0 0 0,-4 0 0,0 0 0,-3 0 0,-1 0 0,-2 0 0,-1 0 0,-4 2 0,1 2 0,-5 2 0,2 6 0,-2-1 0,0 2 0,0-1 0,-2 1 0,-2 0 0,0 3 0,-3-4 0,2 3 0,-3-1 0,2-1 0,-1 1 0,0-2 0,2-2 0,0-1 0,1-2 0,0 0 0,2-1 0,-2-2 0,3-2 0,5-9 0,0 5 0,5-8 0,-1 10 0,-1-2 0,3 2 0,1 0 0,3 3 0,0 1 0,2 4 0,-1 0 0,0 4 0,-1-3 0,1 4 0,-2-2 0,2-1 0,-1 0 0,-1 0 0,0-1 0,-4 0 0,1-3 0,-3-2 0,1-2 0,-2 1 0,0-2 0,-1 0 0,0 1 0,-1-1 0,2 0 0,-3 1 0,2-2 0,-3 3 0,0-1 0,-1 0 0,-1 2 0,0-1 0,0 1 0,0 0 0,0 2 0,-2-1 0,-2 2 0,-2-2 0,-5 1 0,-2-2 0,-3-1 0,-3 1 0,-3-2 0,2 0 0,-2-2 0,4 1 0,1 3 0,1 1 0,3 1 0,-1-1 0,4-1 0,2 1 0,1-1 0,3-1 0,0 1 0,-1-1 0,1-1 0,-1 2 0,0-3 0,1 2 0,-3-2 0,1 0 0,0 0 0,-1 0 0,0 1 0,1-2 0,-1 1 0,2 2 0,0 0 0,1-1 0,2 1 0,-2-1 0,2 0 0,0 2 0,1-1 0,1 1 0,0 1 0,0 0 0,1 1 0,2 1 0,1 0 0,1 0 0,-1 1 0,0 1 0,-2 1 0,0 2 0,0 1 0,-2 1 0,2 2 0,-2 0 0,0 0 0,0-1 0,0 1 0,0-1 0,0-1 0,0-3 0,0-2 0,0-2 0,-1-2 0,0-1 0,0-2 0,-3-1 0,1-1 0,-1 0 0,0 0 0,-1 0 0,-2 0 0,1 0 0,-2-2 0,-2-5 0,-1-4 0,-2-4 0,2 0 0,-2 1 0,3 3 0,-1 2 0,0 1 0,0 3 0,-1-1 0,-2 2 0,-1 0 0,-1 1 0,-1 0 0,0 1 0,0-1 0,2 0 0,2 2 0,1 0 0,2 1 0,-1 0 0,0 0 0,3-2 0,0 2 0,2-2 0,2 2 0,0 0 0,1 0 0,1 0 0,-1 1 0,-1 5 0,0 5 0,-3 4 0,2 4 0,-1-4 0,1-2 0,1-4 0,-2-1 0,1 0 0,0-1 0,-3 0 0,0-3 0,1-6 0,-1-3 0,2-5 0,-2 4 0,0-1 0,1 7 0,-1-2 0,0 2 0,1 0 0,1 0 0,0 0 0,2 0 0,0 0 0,1 0 0,1 0 0,-1-7 0,1 1 0,0-4 0,0 4 0,0 1 0,0 1 0,1 2 0,0 15 0,1 3 0,0 10 0,0-3 0,0-4 0,0-6 0,0-3 0,0-2 0,0-1 0,5-20 0,-3 3 0,4-16 0,-3 14 0,-2 7 0,0 3 0,-1 19 0,-2-1 0,1 9 0,-3-8 0,0-8 0,0-5 0,0-4 0,0-3 0,0-3 0,-2-6 0,2-17 0,0 3 0,2-23 0,2 18 0,0-9 0,0 16 0,-1 7 0,-1 3 0,0 7 0,-1 0 0,0 4 0,1-1 0,-1 3 0,1 0 0,-1 1 0,-1 0 0,1 0 0,-1 0 0,0 0 0,0 1 0,-6 12 0,3 1 0,-9 11 0,3-8 0,-3-2 0,3-5 0,-1-4 0,1 0 0,1-5 0,-2 1 0,2-8 0,1-1 0,-2-4 0,-1 2 0,-2 3 0,1 3 0,-4 1 0,2 2 0,3 0 0,-1 7 0,2 5 0,-2 3 0,-3 0 0,5-5 0,1-6 0,5-1 0,4-5 0,1-7 0,2 2 0,-1-4 0,4 6 0,1 1 0,2 0 0,4-4 0,0 0 0,1-2 0,2 4 0,-1 0 0,0 2 0,-1 2 0,0-1 0,-1 0 0,2 0 0,0 0 0,0 0 0,0-1 0,0 0 0,-2 1 0,-1 0 0,-1 2 0,-1 0 0,1 1 0,0-2 0,-1 1 0,2-3 0,1 1 0,1-1 0,0-1 0,0 1 0,-2 0 0,1 1 0,-2-1 0,-2 0 0,0 2 0,-3-1 0,-2 3 0,-6 3 0,-3 2 0,-4 7 0,-1-2 0,-3 0 0,-2 1 0,-3-4 0,-2 0 0,1-4 0,1-1 0,2-2 0,2 2 0,3 0 0,-1 0 0,3 2 0,0-4 0,2 2 0,1-1 0,1 0 0,1 0 0,1 1 0,-1-1 0,2 2 0,0-1 0,-1 1 0,2 1 0,-2-1 0,1-1 0,0 0 0,0-2 0,2 0 0,1-1 0,4-3 0,4-2 0,3-2 0,4-2 0,-2-1 0,3-3 0,-2 3 0,-1-2 0,0 4 0,-2 1 0,0 1 0,-2 0 0,-1 3 0,0-1 0,-2 2 0,1 0 0,0 0 0,0 0 0,-2-1 0,1 1 0,0 0 0,-1 0 0,1-2 0,-1 1 0,1-1 0,1-2 0,-1 1 0,3-1 0,-2 1 0,0-1 0,0 2 0,-1-2 0,1 3 0,-2-2 0,1 2 0,-1 0 0,-1-2 0,2 2 0,-4-1 0,4 1 0,-3 1 0,1-1 0,-1 0 0,0 0 0,-1 0 0,0 0 0,0 0 0,0 0 0,0-2 0,0 1 0,0 0 0,0 1 0,0 0 0,0 0 0,0 1 0,0-1 0,0 1 0,-1 0 0,0 1 0,-1-1 0,0 1 0,-1-1 0,0 0 0,0 0 0,1 0 0,-1-1 0,1 0 0,0-1 0,-1 2 0,3-3 0,-2 2 0,0-3 0,1 3 0,-1 0 0,1 0 0,-2 1 0,3-2 0,-3 2 0,2-1 0,0 1 0,0 0 0,0 0 0,0 0 0,-2 1 0,3-2 0,-2 2 0,2-2 0,0 1 0,0 1 0,0-2 0,0 2 0,0-2 0,0 2 0,0 0 0,0-1 0,0 0 0,0 0 0,0 1 0,-3 0 0,2 0 0,-2 0 0,3-1 0,0-1 0,0 1 0,0 0 0,0 0 0,0 1 0,0-1 0,0-1 0,0 1 0,0-1 0,0 2 0,0-1 0,0 1 0,0-2 0,0 2 0,0-1 0,0 0 0,-2 2 0,-1-2 0,0 3 0,-1 0 0,2 0 0,0 0 0,8 0 0,-2 0 0,8 0 0,-5 0 0,0 0 0,1 0 0,-1 0 0,1 0 0,-1 0 0,-1 0 0,1 0 0,0 0 0,0 0 0,1 0 0,-1 0 0,1 0 0,-1 0 0,-1 0 0,1-3 0,-3 0 0,0-2 0,0 2 0,0-1 0,0 1 0,0-2 0,0 0 0,-2 0 0,2 0 0,-2-1 0,1 1 0,-2 0 0,1-1 0,0 1 0,0-2 0,1 2 0,-2-1 0,2 0 0,-2 0 0,2 1 0,-1-1 0,0 2 0,0-1 0,-1-1 0,1 2 0,-2-1 0,0 0 0,0 1 0,2-1 0,-2 0 0,2 0 0,-2 0 0,0 1 0,0-1 0,0 2 0,0-1 0,0 0 0,0-1 0,0 1 0,0 0 0,0 0 0,0 1 0,0 0 0,1 0 0,-10 15 0,4-3 0,-12 14 0,4-7 0,-1 1 0,0 0 0,3-4 0,-1 1 0,6-6 0,-4 0 0,5-3 0,0-3 0,0 0 0,2-2 0,0 0 0,0 1 0,1 0 0,-1 1 0,0-1 0,-1 1 0,0 0 0,0 0 0,0 0 0,-3 1 0,2-1 0,-1 0 0,0 1 0,0-2 0,-1 2 0,2-3 0,-1 2 0,2-1 0,-1 0 0,2 0 0,-1 0 0,1 0 0,0 0 0,0 0 0,1 0 0,-1 0 0,0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8T23:10:41.7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 15 24575,'0'22'0,"0"3"0,0 10 0,0-3 0,0-3 0,0-8 0,0-7 0,0-4 0,0-4 0,0-2 0,0-3 0,0-5 0,0 0 0,1-3 0,1 3 0,0-2 0,5-1 0,-2-1 0,4-3 0,-4-3 0,1-2 0,-3 0 0,-3 2 0,0 3 0,0 1 0,0 3 0,-2 0 0,0 0 0,-2 1 0,2 0 0,0 1 0,2 0 0,0 0 0,0 1 0,-2 0 0,2 1 0,-2 0 0,2 1 0,0 0 0,0 0 0,0 1 0,-1 0 0,0 0 0,-2 0 0,2-1 0,-2 1 0,2 0 0,-1-1 0,1 1 0,-1 0 0,1 0 0,-1 0 0,-2 1 0,1 1 0,-2 0 0,1 1 0,-4 1 0,-2 2 0,-2-1 0,2 0 0,0 0 0,2-1 0,2 0 0,1-2 0,2 0 0,1-1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1T20:17:46.1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7/4/22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05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Image Credit: </a:t>
            </a:r>
            <a:r>
              <a:rPr lang="en-US" baseline="0" dirty="0" err="1"/>
              <a:t>Freepik.com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1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Image Credit: </a:t>
            </a:r>
            <a:r>
              <a:rPr lang="en-US" baseline="0" dirty="0" err="1"/>
              <a:t>Freepik.com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3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Image Credit: Nadia </a:t>
            </a:r>
            <a:r>
              <a:rPr lang="en-US" baseline="0" dirty="0" err="1"/>
              <a:t>Snopek</a:t>
            </a:r>
            <a:r>
              <a:rPr lang="en-US" baseline="0" dirty="0"/>
              <a:t>, Shutterstock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0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0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Image Credit: </a:t>
            </a:r>
            <a:r>
              <a:rPr lang="en-US" baseline="0" dirty="0" err="1"/>
              <a:t>Freepik.com</a:t>
            </a:r>
            <a:r>
              <a:rPr lang="en-US" baseline="0" dirty="0"/>
              <a:t>; Planned Parenthood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25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Image Credit: </a:t>
            </a:r>
            <a:r>
              <a:rPr lang="en-US" baseline="0" dirty="0" err="1"/>
              <a:t>Freepik.com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11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2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Video Credit: </a:t>
            </a:r>
            <a:r>
              <a:rPr lang="en-US" baseline="0" dirty="0" err="1"/>
              <a:t>Amaze.org</a:t>
            </a:r>
            <a:r>
              <a:rPr lang="en-US" baseline="0" dirty="0"/>
              <a:t>, YouTube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96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3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8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25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46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Image Credit: BBC, Disney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80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0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17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11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20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C6A29-4676-420C-BBE3-ACC2B80F64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21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78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81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7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21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48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62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Script: Handout distributed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2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0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4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Image Credit: Nadia </a:t>
            </a:r>
            <a:r>
              <a:rPr lang="en-US" baseline="0" dirty="0" err="1"/>
              <a:t>Snopek</a:t>
            </a:r>
            <a:r>
              <a:rPr lang="en-US" baseline="0" dirty="0"/>
              <a:t>, Shutterstock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genderbread.org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92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4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Image Credit: Nadia </a:t>
            </a:r>
            <a:r>
              <a:rPr lang="en-US" baseline="0" dirty="0" err="1"/>
              <a:t>Snopek</a:t>
            </a:r>
            <a:r>
              <a:rPr lang="en-US" baseline="0" dirty="0"/>
              <a:t>, Shutterstock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6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13" Type="http://schemas.openxmlformats.org/officeDocument/2006/relationships/customXml" Target="../ink/ink90.xml"/><Relationship Id="rId3" Type="http://schemas.openxmlformats.org/officeDocument/2006/relationships/image" Target="../media/image87.emf"/><Relationship Id="rId7" Type="http://schemas.openxmlformats.org/officeDocument/2006/relationships/image" Target="../media/image890.png"/><Relationship Id="rId12" Type="http://schemas.openxmlformats.org/officeDocument/2006/relationships/image" Target="../media/image9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11" Type="http://schemas.openxmlformats.org/officeDocument/2006/relationships/customXml" Target="../ink/ink89.xml"/><Relationship Id="rId15" Type="http://schemas.openxmlformats.org/officeDocument/2006/relationships/customXml" Target="../ink/ink91.xml"/><Relationship Id="rId10" Type="http://schemas.openxmlformats.org/officeDocument/2006/relationships/customXml" Target="../ink/ink88.xml"/><Relationship Id="rId4" Type="http://schemas.openxmlformats.org/officeDocument/2006/relationships/customXml" Target="../ink/ink86.xml"/><Relationship Id="rId9" Type="http://schemas.openxmlformats.org/officeDocument/2006/relationships/image" Target="../media/image910.png"/><Relationship Id="rId1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customXml" Target="../ink/ink9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0.png"/><Relationship Id="rId5" Type="http://schemas.openxmlformats.org/officeDocument/2006/relationships/customXml" Target="../ink/ink92.xml"/><Relationship Id="rId4" Type="http://schemas.openxmlformats.org/officeDocument/2006/relationships/image" Target="../media/image90.emf"/><Relationship Id="rId9" Type="http://schemas.openxmlformats.org/officeDocument/2006/relationships/image" Target="../media/image9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4.png"/><Relationship Id="rId4" Type="http://schemas.openxmlformats.org/officeDocument/2006/relationships/image" Target="../media/image9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Ulh0DnFUGsk?feature=oembed" TargetMode="External"/><Relationship Id="rId4" Type="http://schemas.openxmlformats.org/officeDocument/2006/relationships/image" Target="../media/image9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00.png"/><Relationship Id="rId4" Type="http://schemas.openxmlformats.org/officeDocument/2006/relationships/customXml" Target="../ink/ink9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.xml"/><Relationship Id="rId63" Type="http://schemas.openxmlformats.org/officeDocument/2006/relationships/image" Target="../media/image39.png"/><Relationship Id="rId84" Type="http://schemas.openxmlformats.org/officeDocument/2006/relationships/customXml" Target="../ink/ink28.xml"/><Relationship Id="rId138" Type="http://schemas.openxmlformats.org/officeDocument/2006/relationships/customXml" Target="../ink/ink56.xml"/><Relationship Id="rId159" Type="http://schemas.openxmlformats.org/officeDocument/2006/relationships/customXml" Target="../ink/ink67.xml"/><Relationship Id="rId16" Type="http://schemas.openxmlformats.org/officeDocument/2006/relationships/customXml" Target="../ink/ink6.xml"/><Relationship Id="rId107" Type="http://schemas.openxmlformats.org/officeDocument/2006/relationships/image" Target="../media/image18.png"/><Relationship Id="rId11" Type="http://schemas.openxmlformats.org/officeDocument/2006/relationships/image" Target="../media/image130.png"/><Relationship Id="rId32" Type="http://schemas.openxmlformats.org/officeDocument/2006/relationships/customXml" Target="../ink/ink12.xml"/><Relationship Id="rId37" Type="http://schemas.openxmlformats.org/officeDocument/2006/relationships/image" Target="../media/image26.png"/><Relationship Id="rId53" Type="http://schemas.openxmlformats.org/officeDocument/2006/relationships/image" Target="../media/image34.png"/><Relationship Id="rId74" Type="http://schemas.openxmlformats.org/officeDocument/2006/relationships/customXml" Target="../ink/ink25.xml"/><Relationship Id="rId102" Type="http://schemas.openxmlformats.org/officeDocument/2006/relationships/customXml" Target="../ink/ink37.xml"/><Relationship Id="rId123" Type="http://schemas.openxmlformats.org/officeDocument/2006/relationships/image" Target="../media/image32.png"/><Relationship Id="rId128" Type="http://schemas.openxmlformats.org/officeDocument/2006/relationships/customXml" Target="../ink/ink51.xml"/><Relationship Id="rId144" Type="http://schemas.openxmlformats.org/officeDocument/2006/relationships/customXml" Target="../ink/ink59.xml"/><Relationship Id="rId149" Type="http://schemas.openxmlformats.org/officeDocument/2006/relationships/image" Target="../media/image72.png"/><Relationship Id="rId5" Type="http://schemas.openxmlformats.org/officeDocument/2006/relationships/image" Target="../media/image101.png"/><Relationship Id="rId90" Type="http://schemas.openxmlformats.org/officeDocument/2006/relationships/customXml" Target="../ink/ink31.xml"/><Relationship Id="rId95" Type="http://schemas.openxmlformats.org/officeDocument/2006/relationships/image" Target="../media/image55.png"/><Relationship Id="rId160" Type="http://schemas.openxmlformats.org/officeDocument/2006/relationships/image" Target="../media/image46.png"/><Relationship Id="rId27" Type="http://schemas.openxmlformats.org/officeDocument/2006/relationships/image" Target="../media/image21.png"/><Relationship Id="rId64" Type="http://schemas.openxmlformats.org/officeDocument/2006/relationships/customXml" Target="../ink/ink20.xml"/><Relationship Id="rId69" Type="http://schemas.openxmlformats.org/officeDocument/2006/relationships/image" Target="../media/image42.png"/><Relationship Id="rId113" Type="http://schemas.openxmlformats.org/officeDocument/2006/relationships/customXml" Target="../ink/ink43.xml"/><Relationship Id="rId118" Type="http://schemas.openxmlformats.org/officeDocument/2006/relationships/image" Target="../media/image30.png"/><Relationship Id="rId134" Type="http://schemas.openxmlformats.org/officeDocument/2006/relationships/customXml" Target="../ink/ink54.xml"/><Relationship Id="rId139" Type="http://schemas.openxmlformats.org/officeDocument/2006/relationships/image" Target="../media/image67.png"/><Relationship Id="rId85" Type="http://schemas.openxmlformats.org/officeDocument/2006/relationships/image" Target="../media/image50.png"/><Relationship Id="rId150" Type="http://schemas.openxmlformats.org/officeDocument/2006/relationships/image" Target="../media/image15.tiff"/><Relationship Id="rId155" Type="http://schemas.openxmlformats.org/officeDocument/2006/relationships/customXml" Target="../ink/ink65.xml"/><Relationship Id="rId12" Type="http://schemas.openxmlformats.org/officeDocument/2006/relationships/customXml" Target="../ink/ink4.xml"/><Relationship Id="rId17" Type="http://schemas.openxmlformats.org/officeDocument/2006/relationships/image" Target="../media/image16.png"/><Relationship Id="rId33" Type="http://schemas.openxmlformats.org/officeDocument/2006/relationships/image" Target="../media/image24.png"/><Relationship Id="rId38" Type="http://schemas.openxmlformats.org/officeDocument/2006/relationships/customXml" Target="../ink/ink15.xml"/><Relationship Id="rId59" Type="http://schemas.openxmlformats.org/officeDocument/2006/relationships/image" Target="../media/image37.png"/><Relationship Id="rId103" Type="http://schemas.openxmlformats.org/officeDocument/2006/relationships/image" Target="../media/image59.png"/><Relationship Id="rId108" Type="http://schemas.openxmlformats.org/officeDocument/2006/relationships/customXml" Target="../ink/ink40.xml"/><Relationship Id="rId124" Type="http://schemas.openxmlformats.org/officeDocument/2006/relationships/customXml" Target="../ink/ink49.xml"/><Relationship Id="rId129" Type="http://schemas.openxmlformats.org/officeDocument/2006/relationships/image" Target="../media/image62.png"/><Relationship Id="rId54" Type="http://schemas.openxmlformats.org/officeDocument/2006/relationships/customXml" Target="../ink/ink17.xml"/><Relationship Id="rId70" Type="http://schemas.openxmlformats.org/officeDocument/2006/relationships/customXml" Target="../ink/ink23.xml"/><Relationship Id="rId75" Type="http://schemas.openxmlformats.org/officeDocument/2006/relationships/image" Target="../media/image111.png"/><Relationship Id="rId91" Type="http://schemas.openxmlformats.org/officeDocument/2006/relationships/image" Target="../media/image53.png"/><Relationship Id="rId96" Type="http://schemas.openxmlformats.org/officeDocument/2006/relationships/customXml" Target="../ink/ink34.xml"/><Relationship Id="rId140" Type="http://schemas.openxmlformats.org/officeDocument/2006/relationships/customXml" Target="../ink/ink57.xml"/><Relationship Id="rId145" Type="http://schemas.openxmlformats.org/officeDocument/2006/relationships/image" Target="../media/image70.png"/><Relationship Id="rId161" Type="http://schemas.openxmlformats.org/officeDocument/2006/relationships/customXml" Target="../ink/ink6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28" Type="http://schemas.openxmlformats.org/officeDocument/2006/relationships/customXml" Target="../ink/ink10.xml"/><Relationship Id="rId114" Type="http://schemas.openxmlformats.org/officeDocument/2006/relationships/image" Target="../media/image28.png"/><Relationship Id="rId119" Type="http://schemas.openxmlformats.org/officeDocument/2006/relationships/customXml" Target="../ink/ink46.xml"/><Relationship Id="rId60" Type="http://schemas.openxmlformats.org/officeDocument/2006/relationships/customXml" Target="../ink/ink18.xml"/><Relationship Id="rId65" Type="http://schemas.openxmlformats.org/officeDocument/2006/relationships/image" Target="../media/image40.png"/><Relationship Id="rId81" Type="http://schemas.openxmlformats.org/officeDocument/2006/relationships/image" Target="../media/image48.png"/><Relationship Id="rId86" Type="http://schemas.openxmlformats.org/officeDocument/2006/relationships/customXml" Target="../ink/ink29.xml"/><Relationship Id="rId130" Type="http://schemas.openxmlformats.org/officeDocument/2006/relationships/customXml" Target="../ink/ink52.xml"/><Relationship Id="rId135" Type="http://schemas.openxmlformats.org/officeDocument/2006/relationships/image" Target="../media/image65.png"/><Relationship Id="rId151" Type="http://schemas.openxmlformats.org/officeDocument/2006/relationships/customXml" Target="../ink/ink62.xml"/><Relationship Id="rId156" Type="http://schemas.openxmlformats.org/officeDocument/2006/relationships/image" Target="../media/image36.png"/><Relationship Id="rId13" Type="http://schemas.openxmlformats.org/officeDocument/2006/relationships/image" Target="../media/image14.png"/><Relationship Id="rId18" Type="http://schemas.openxmlformats.org/officeDocument/2006/relationships/customXml" Target="../ink/ink7.xml"/><Relationship Id="rId109" Type="http://schemas.openxmlformats.org/officeDocument/2006/relationships/image" Target="../media/image19.png"/><Relationship Id="rId34" Type="http://schemas.openxmlformats.org/officeDocument/2006/relationships/customXml" Target="../ink/ink13.xml"/><Relationship Id="rId76" Type="http://schemas.openxmlformats.org/officeDocument/2006/relationships/customXml" Target="../ink/ink26.xml"/><Relationship Id="rId97" Type="http://schemas.openxmlformats.org/officeDocument/2006/relationships/image" Target="../media/image56.png"/><Relationship Id="rId104" Type="http://schemas.openxmlformats.org/officeDocument/2006/relationships/customXml" Target="../ink/ink38.xml"/><Relationship Id="rId120" Type="http://schemas.openxmlformats.org/officeDocument/2006/relationships/image" Target="../media/image31.png"/><Relationship Id="rId125" Type="http://schemas.openxmlformats.org/officeDocument/2006/relationships/image" Target="../media/image60.png"/><Relationship Id="rId141" Type="http://schemas.openxmlformats.org/officeDocument/2006/relationships/image" Target="../media/image68.png"/><Relationship Id="rId146" Type="http://schemas.openxmlformats.org/officeDocument/2006/relationships/customXml" Target="../ink/ink60.xml"/><Relationship Id="rId71" Type="http://schemas.openxmlformats.org/officeDocument/2006/relationships/image" Target="../media/image43.png"/><Relationship Id="rId92" Type="http://schemas.openxmlformats.org/officeDocument/2006/relationships/customXml" Target="../ink/ink32.xml"/><Relationship Id="rId162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2.png"/><Relationship Id="rId66" Type="http://schemas.openxmlformats.org/officeDocument/2006/relationships/customXml" Target="../ink/ink21.xml"/><Relationship Id="rId87" Type="http://schemas.openxmlformats.org/officeDocument/2006/relationships/image" Target="../media/image51.png"/><Relationship Id="rId110" Type="http://schemas.openxmlformats.org/officeDocument/2006/relationships/customXml" Target="../ink/ink41.xml"/><Relationship Id="rId115" Type="http://schemas.openxmlformats.org/officeDocument/2006/relationships/customXml" Target="../ink/ink44.xml"/><Relationship Id="rId131" Type="http://schemas.openxmlformats.org/officeDocument/2006/relationships/image" Target="../media/image63.png"/><Relationship Id="rId136" Type="http://schemas.openxmlformats.org/officeDocument/2006/relationships/customXml" Target="../ink/ink55.xml"/><Relationship Id="rId157" Type="http://schemas.openxmlformats.org/officeDocument/2006/relationships/customXml" Target="../ink/ink66.xml"/><Relationship Id="rId61" Type="http://schemas.openxmlformats.org/officeDocument/2006/relationships/image" Target="../media/image38.png"/><Relationship Id="rId82" Type="http://schemas.openxmlformats.org/officeDocument/2006/relationships/customXml" Target="../ink/ink27.xml"/><Relationship Id="rId152" Type="http://schemas.openxmlformats.org/officeDocument/2006/relationships/customXml" Target="../ink/ink63.xml"/><Relationship Id="rId19" Type="http://schemas.openxmlformats.org/officeDocument/2006/relationships/image" Target="../media/image17.png"/><Relationship Id="rId14" Type="http://schemas.openxmlformats.org/officeDocument/2006/relationships/customXml" Target="../ink/ink5.xml"/><Relationship Id="rId30" Type="http://schemas.openxmlformats.org/officeDocument/2006/relationships/customXml" Target="../ink/ink11.xml"/><Relationship Id="rId35" Type="http://schemas.openxmlformats.org/officeDocument/2006/relationships/image" Target="../media/image25.png"/><Relationship Id="rId100" Type="http://schemas.openxmlformats.org/officeDocument/2006/relationships/customXml" Target="../ink/ink36.xml"/><Relationship Id="rId105" Type="http://schemas.openxmlformats.org/officeDocument/2006/relationships/image" Target="../media/image110.png"/><Relationship Id="rId126" Type="http://schemas.openxmlformats.org/officeDocument/2006/relationships/customXml" Target="../ink/ink50.xml"/><Relationship Id="rId147" Type="http://schemas.openxmlformats.org/officeDocument/2006/relationships/image" Target="../media/image71.png"/><Relationship Id="rId51" Type="http://schemas.openxmlformats.org/officeDocument/2006/relationships/image" Target="../media/image33.png"/><Relationship Id="rId72" Type="http://schemas.openxmlformats.org/officeDocument/2006/relationships/customXml" Target="../ink/ink24.xml"/><Relationship Id="rId93" Type="http://schemas.openxmlformats.org/officeDocument/2006/relationships/image" Target="../media/image54.png"/><Relationship Id="rId98" Type="http://schemas.openxmlformats.org/officeDocument/2006/relationships/customXml" Target="../ink/ink35.xml"/><Relationship Id="rId121" Type="http://schemas.openxmlformats.org/officeDocument/2006/relationships/customXml" Target="../ink/ink47.xml"/><Relationship Id="rId142" Type="http://schemas.openxmlformats.org/officeDocument/2006/relationships/customXml" Target="../ink/ink58.xml"/><Relationship Id="rId3" Type="http://schemas.openxmlformats.org/officeDocument/2006/relationships/image" Target="../media/image14.emf"/><Relationship Id="rId25" Type="http://schemas.openxmlformats.org/officeDocument/2006/relationships/image" Target="../media/image20.png"/><Relationship Id="rId67" Type="http://schemas.openxmlformats.org/officeDocument/2006/relationships/image" Target="../media/image41.png"/><Relationship Id="rId116" Type="http://schemas.openxmlformats.org/officeDocument/2006/relationships/image" Target="../media/image29.png"/><Relationship Id="rId137" Type="http://schemas.openxmlformats.org/officeDocument/2006/relationships/image" Target="../media/image66.png"/><Relationship Id="rId158" Type="http://schemas.openxmlformats.org/officeDocument/2006/relationships/image" Target="../media/image45.png"/><Relationship Id="rId20" Type="http://schemas.openxmlformats.org/officeDocument/2006/relationships/customXml" Target="../ink/ink8.xml"/><Relationship Id="rId62" Type="http://schemas.openxmlformats.org/officeDocument/2006/relationships/customXml" Target="../ink/ink19.xml"/><Relationship Id="rId83" Type="http://schemas.openxmlformats.org/officeDocument/2006/relationships/image" Target="../media/image49.png"/><Relationship Id="rId88" Type="http://schemas.openxmlformats.org/officeDocument/2006/relationships/customXml" Target="../ink/ink30.xml"/><Relationship Id="rId111" Type="http://schemas.openxmlformats.org/officeDocument/2006/relationships/customXml" Target="../ink/ink42.xml"/><Relationship Id="rId132" Type="http://schemas.openxmlformats.org/officeDocument/2006/relationships/customXml" Target="../ink/ink53.xml"/><Relationship Id="rId153" Type="http://schemas.openxmlformats.org/officeDocument/2006/relationships/customXml" Target="../ink/ink64.xml"/><Relationship Id="rId15" Type="http://schemas.openxmlformats.org/officeDocument/2006/relationships/image" Target="../media/image15.png"/><Relationship Id="rId36" Type="http://schemas.openxmlformats.org/officeDocument/2006/relationships/customXml" Target="../ink/ink14.xml"/><Relationship Id="rId106" Type="http://schemas.openxmlformats.org/officeDocument/2006/relationships/customXml" Target="../ink/ink39.xml"/><Relationship Id="rId127" Type="http://schemas.openxmlformats.org/officeDocument/2006/relationships/image" Target="../media/image61.png"/><Relationship Id="rId10" Type="http://schemas.openxmlformats.org/officeDocument/2006/relationships/customXml" Target="../ink/ink3.xml"/><Relationship Id="rId31" Type="http://schemas.openxmlformats.org/officeDocument/2006/relationships/image" Target="../media/image23.png"/><Relationship Id="rId52" Type="http://schemas.openxmlformats.org/officeDocument/2006/relationships/customXml" Target="../ink/ink16.xml"/><Relationship Id="rId73" Type="http://schemas.openxmlformats.org/officeDocument/2006/relationships/image" Target="../media/image44.png"/><Relationship Id="rId94" Type="http://schemas.openxmlformats.org/officeDocument/2006/relationships/customXml" Target="../ink/ink33.xml"/><Relationship Id="rId99" Type="http://schemas.openxmlformats.org/officeDocument/2006/relationships/image" Target="../media/image57.png"/><Relationship Id="rId101" Type="http://schemas.openxmlformats.org/officeDocument/2006/relationships/image" Target="../media/image58.png"/><Relationship Id="rId122" Type="http://schemas.openxmlformats.org/officeDocument/2006/relationships/customXml" Target="../ink/ink48.xml"/><Relationship Id="rId143" Type="http://schemas.openxmlformats.org/officeDocument/2006/relationships/image" Target="../media/image69.png"/><Relationship Id="rId148" Type="http://schemas.openxmlformats.org/officeDocument/2006/relationships/customXml" Target="../ink/ink61.xml"/><Relationship Id="rId4" Type="http://schemas.openxmlformats.org/officeDocument/2006/relationships/customXml" Target="../ink/ink1.xml"/><Relationship Id="rId9" Type="http://schemas.openxmlformats.org/officeDocument/2006/relationships/image" Target="../media/image120.png"/><Relationship Id="rId26" Type="http://schemas.openxmlformats.org/officeDocument/2006/relationships/customXml" Target="../ink/ink9.xml"/><Relationship Id="rId68" Type="http://schemas.openxmlformats.org/officeDocument/2006/relationships/customXml" Target="../ink/ink22.xml"/><Relationship Id="rId89" Type="http://schemas.openxmlformats.org/officeDocument/2006/relationships/image" Target="../media/image52.png"/><Relationship Id="rId112" Type="http://schemas.openxmlformats.org/officeDocument/2006/relationships/image" Target="../media/image27.png"/><Relationship Id="rId133" Type="http://schemas.openxmlformats.org/officeDocument/2006/relationships/image" Target="../media/image64.png"/><Relationship Id="rId154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NULL"/><Relationship Id="rId18" Type="http://schemas.openxmlformats.org/officeDocument/2006/relationships/customXml" Target="../ink/ink76.xml"/><Relationship Id="rId26" Type="http://schemas.openxmlformats.org/officeDocument/2006/relationships/customXml" Target="../ink/ink83.xml"/><Relationship Id="rId3" Type="http://schemas.openxmlformats.org/officeDocument/2006/relationships/image" Target="../media/image78.emf"/><Relationship Id="rId21" Type="http://schemas.openxmlformats.org/officeDocument/2006/relationships/customXml" Target="../ink/ink79.xml"/><Relationship Id="rId7" Type="http://schemas.openxmlformats.org/officeDocument/2006/relationships/image" Target="NULL"/><Relationship Id="rId12" Type="http://schemas.openxmlformats.org/officeDocument/2006/relationships/customXml" Target="../ink/ink73.xml"/><Relationship Id="rId17" Type="http://schemas.openxmlformats.org/officeDocument/2006/relationships/image" Target="NULL"/><Relationship Id="rId25" Type="http://schemas.openxmlformats.org/officeDocument/2006/relationships/customXml" Target="../ink/ink82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75.xml"/><Relationship Id="rId20" Type="http://schemas.openxmlformats.org/officeDocument/2006/relationships/customXml" Target="../ink/ink78.xml"/><Relationship Id="rId29" Type="http://schemas.openxmlformats.org/officeDocument/2006/relationships/customXml" Target="../ink/ink8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0.xm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customXml" Target="../ink/ink81.xml"/><Relationship Id="rId28" Type="http://schemas.openxmlformats.org/officeDocument/2006/relationships/image" Target="NULL"/><Relationship Id="rId10" Type="http://schemas.openxmlformats.org/officeDocument/2006/relationships/customXml" Target="../ink/ink72.xml"/><Relationship Id="rId19" Type="http://schemas.openxmlformats.org/officeDocument/2006/relationships/customXml" Target="../ink/ink77.xml"/><Relationship Id="rId31" Type="http://schemas.openxmlformats.org/officeDocument/2006/relationships/image" Target="../media/image79.png"/><Relationship Id="rId4" Type="http://schemas.openxmlformats.org/officeDocument/2006/relationships/customXml" Target="../ink/ink69.xml"/><Relationship Id="rId9" Type="http://schemas.openxmlformats.org/officeDocument/2006/relationships/image" Target="NULL"/><Relationship Id="rId14" Type="http://schemas.openxmlformats.org/officeDocument/2006/relationships/customXml" Target="../ink/ink74.xml"/><Relationship Id="rId22" Type="http://schemas.openxmlformats.org/officeDocument/2006/relationships/customXml" Target="../ink/ink80.xml"/><Relationship Id="rId27" Type="http://schemas.openxmlformats.org/officeDocument/2006/relationships/customXml" Target="../ink/ink84.xml"/><Relationship Id="rId30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8502" y="2743200"/>
            <a:ext cx="8517530" cy="2386584"/>
          </a:xfrm>
        </p:spPr>
        <p:txBody>
          <a:bodyPr>
            <a:normAutofit/>
          </a:bodyPr>
          <a:lstStyle/>
          <a:p>
            <a:r>
              <a:rPr lang="en-US" dirty="0"/>
              <a:t>Gender Workshop </a:t>
            </a:r>
            <a:br>
              <a:rPr lang="en-US" dirty="0"/>
            </a:br>
            <a:r>
              <a:rPr lang="en-US" dirty="0"/>
              <a:t>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 Time Lab - San Francisco State University</a:t>
            </a:r>
          </a:p>
          <a:p>
            <a:r>
              <a:rPr lang="en-US" dirty="0">
                <a:solidFill>
                  <a:srgbClr val="FFFFFF"/>
                </a:solidFill>
              </a:rPr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355253" y="1773266"/>
            <a:ext cx="5081925" cy="3004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u="sng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Review: </a:t>
            </a:r>
            <a:br>
              <a:rPr lang="en-US" sz="60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Healthy Relationships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E2C8C40-5CCA-624E-A334-C51F8B489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03"/>
          <a:stretch/>
        </p:blipFill>
        <p:spPr>
          <a:xfrm>
            <a:off x="87594" y="307323"/>
            <a:ext cx="3950959" cy="2134935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FD4BFD2-AEB8-1641-9565-53437D3D93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rcRect l="71887" t="9353" r="7612" b="58736"/>
          <a:stretch/>
        </p:blipFill>
        <p:spPr>
          <a:xfrm>
            <a:off x="487163" y="3664937"/>
            <a:ext cx="2889959" cy="2885740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FAB1D-7548-5A4A-BE84-47F228B9A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459" y="4488207"/>
            <a:ext cx="3854378" cy="2289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52D0D-A282-9A44-953A-7B9CAD9CB9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853" t="49694" r="4634" b="5630"/>
          <a:stretch/>
        </p:blipFill>
        <p:spPr>
          <a:xfrm>
            <a:off x="8257580" y="0"/>
            <a:ext cx="3114161" cy="31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0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2C355A0-6135-FC40-A03C-AB55F9FEB6F1}"/>
              </a:ext>
            </a:extLst>
          </p:cNvPr>
          <p:cNvSpPr/>
          <p:nvPr/>
        </p:nvSpPr>
        <p:spPr>
          <a:xfrm>
            <a:off x="4162451" y="286984"/>
            <a:ext cx="3867096" cy="3867096"/>
          </a:xfrm>
          <a:custGeom>
            <a:avLst/>
            <a:gdLst>
              <a:gd name="connsiteX0" fmla="*/ 0 w 3867096"/>
              <a:gd name="connsiteY0" fmla="*/ 1933548 h 3867096"/>
              <a:gd name="connsiteX1" fmla="*/ 1933548 w 3867096"/>
              <a:gd name="connsiteY1" fmla="*/ 0 h 3867096"/>
              <a:gd name="connsiteX2" fmla="*/ 3867096 w 3867096"/>
              <a:gd name="connsiteY2" fmla="*/ 1933548 h 3867096"/>
              <a:gd name="connsiteX3" fmla="*/ 1933548 w 3867096"/>
              <a:gd name="connsiteY3" fmla="*/ 3867096 h 3867096"/>
              <a:gd name="connsiteX4" fmla="*/ 0 w 3867096"/>
              <a:gd name="connsiteY4" fmla="*/ 1933548 h 3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096" h="3867096">
                <a:moveTo>
                  <a:pt x="0" y="1933548"/>
                </a:moveTo>
                <a:cubicBezTo>
                  <a:pt x="0" y="865679"/>
                  <a:pt x="865679" y="0"/>
                  <a:pt x="1933548" y="0"/>
                </a:cubicBezTo>
                <a:cubicBezTo>
                  <a:pt x="3001417" y="0"/>
                  <a:pt x="3867096" y="865679"/>
                  <a:pt x="3867096" y="1933548"/>
                </a:cubicBezTo>
                <a:cubicBezTo>
                  <a:pt x="3867096" y="3001417"/>
                  <a:pt x="3001417" y="3867096"/>
                  <a:pt x="1933548" y="3867096"/>
                </a:cubicBezTo>
                <a:cubicBezTo>
                  <a:pt x="865679" y="3867096"/>
                  <a:pt x="0" y="3001417"/>
                  <a:pt x="0" y="1933548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15613" tIns="676742" rIns="515613" bIns="145016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kern="1200"/>
              <a:t>Communication</a:t>
            </a:r>
            <a:endParaRPr lang="en-US" sz="3000" kern="12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7BB1CE8-719D-8E4C-904E-7C22BAB2CE17}"/>
              </a:ext>
            </a:extLst>
          </p:cNvPr>
          <p:cNvSpPr/>
          <p:nvPr/>
        </p:nvSpPr>
        <p:spPr>
          <a:xfrm>
            <a:off x="5557828" y="2703919"/>
            <a:ext cx="3867096" cy="3867096"/>
          </a:xfrm>
          <a:custGeom>
            <a:avLst/>
            <a:gdLst>
              <a:gd name="connsiteX0" fmla="*/ 0 w 3867096"/>
              <a:gd name="connsiteY0" fmla="*/ 1933548 h 3867096"/>
              <a:gd name="connsiteX1" fmla="*/ 1933548 w 3867096"/>
              <a:gd name="connsiteY1" fmla="*/ 0 h 3867096"/>
              <a:gd name="connsiteX2" fmla="*/ 3867096 w 3867096"/>
              <a:gd name="connsiteY2" fmla="*/ 1933548 h 3867096"/>
              <a:gd name="connsiteX3" fmla="*/ 1933548 w 3867096"/>
              <a:gd name="connsiteY3" fmla="*/ 3867096 h 3867096"/>
              <a:gd name="connsiteX4" fmla="*/ 0 w 3867096"/>
              <a:gd name="connsiteY4" fmla="*/ 1933548 h 3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096" h="3867096">
                <a:moveTo>
                  <a:pt x="0" y="1933548"/>
                </a:moveTo>
                <a:cubicBezTo>
                  <a:pt x="0" y="865679"/>
                  <a:pt x="865679" y="0"/>
                  <a:pt x="1933548" y="0"/>
                </a:cubicBezTo>
                <a:cubicBezTo>
                  <a:pt x="3001417" y="0"/>
                  <a:pt x="3867096" y="865679"/>
                  <a:pt x="3867096" y="1933548"/>
                </a:cubicBezTo>
                <a:cubicBezTo>
                  <a:pt x="3867096" y="3001417"/>
                  <a:pt x="3001417" y="3867096"/>
                  <a:pt x="1933548" y="3867096"/>
                </a:cubicBezTo>
                <a:cubicBezTo>
                  <a:pt x="865679" y="3867096"/>
                  <a:pt x="0" y="3001417"/>
                  <a:pt x="0" y="193354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6972787"/>
              <a:satOff val="6306"/>
              <a:lumOff val="-12156"/>
              <a:alphaOff val="0"/>
            </a:schemeClr>
          </a:fillRef>
          <a:effectRef idx="1">
            <a:schemeClr val="accent5">
              <a:alpha val="50000"/>
              <a:hueOff val="-6972787"/>
              <a:satOff val="6306"/>
              <a:lumOff val="-1215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182687" tIns="999000" rIns="364152" bIns="74119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Equity</a:t>
            </a:r>
            <a:endParaRPr lang="en-US" sz="4000" kern="12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C639050-8F6B-8F46-B169-6B0C6FE97D74}"/>
              </a:ext>
            </a:extLst>
          </p:cNvPr>
          <p:cNvSpPr/>
          <p:nvPr/>
        </p:nvSpPr>
        <p:spPr>
          <a:xfrm>
            <a:off x="2767074" y="2703919"/>
            <a:ext cx="3867096" cy="3867096"/>
          </a:xfrm>
          <a:custGeom>
            <a:avLst/>
            <a:gdLst>
              <a:gd name="connsiteX0" fmla="*/ 0 w 3867096"/>
              <a:gd name="connsiteY0" fmla="*/ 1933548 h 3867096"/>
              <a:gd name="connsiteX1" fmla="*/ 1933548 w 3867096"/>
              <a:gd name="connsiteY1" fmla="*/ 0 h 3867096"/>
              <a:gd name="connsiteX2" fmla="*/ 3867096 w 3867096"/>
              <a:gd name="connsiteY2" fmla="*/ 1933548 h 3867096"/>
              <a:gd name="connsiteX3" fmla="*/ 1933548 w 3867096"/>
              <a:gd name="connsiteY3" fmla="*/ 3867096 h 3867096"/>
              <a:gd name="connsiteX4" fmla="*/ 0 w 3867096"/>
              <a:gd name="connsiteY4" fmla="*/ 1933548 h 3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096" h="3867096">
                <a:moveTo>
                  <a:pt x="0" y="1933548"/>
                </a:moveTo>
                <a:cubicBezTo>
                  <a:pt x="0" y="865679"/>
                  <a:pt x="865679" y="0"/>
                  <a:pt x="1933548" y="0"/>
                </a:cubicBezTo>
                <a:cubicBezTo>
                  <a:pt x="3001417" y="0"/>
                  <a:pt x="3867096" y="865679"/>
                  <a:pt x="3867096" y="1933548"/>
                </a:cubicBezTo>
                <a:cubicBezTo>
                  <a:pt x="3867096" y="3001417"/>
                  <a:pt x="3001417" y="3867096"/>
                  <a:pt x="1933548" y="3867096"/>
                </a:cubicBezTo>
                <a:cubicBezTo>
                  <a:pt x="865679" y="3867096"/>
                  <a:pt x="0" y="3001417"/>
                  <a:pt x="0" y="1933548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13945574"/>
              <a:satOff val="12612"/>
              <a:lumOff val="-24312"/>
              <a:alphaOff val="0"/>
            </a:schemeClr>
          </a:fillRef>
          <a:effectRef idx="1">
            <a:schemeClr val="accent5">
              <a:alpha val="50000"/>
              <a:hueOff val="-13945574"/>
              <a:satOff val="12612"/>
              <a:lumOff val="-24312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4151" tIns="999000" rIns="1182688" bIns="74119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Respect</a:t>
            </a:r>
            <a:endParaRPr lang="en-US" sz="3000" kern="1200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A86EFF1E-AB9A-40FE-A0CF-794B56E5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F720435-FF98-FD48-AC86-BB22C54F1002}"/>
              </a:ext>
            </a:extLst>
          </p:cNvPr>
          <p:cNvSpPr/>
          <p:nvPr/>
        </p:nvSpPr>
        <p:spPr>
          <a:xfrm>
            <a:off x="650982" y="412840"/>
            <a:ext cx="2806700" cy="180940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70461-858D-B041-9FD5-F9D9A568F03E}"/>
              </a:ext>
            </a:extLst>
          </p:cNvPr>
          <p:cNvSpPr txBox="1"/>
          <p:nvPr/>
        </p:nvSpPr>
        <p:spPr>
          <a:xfrm>
            <a:off x="765282" y="735456"/>
            <a:ext cx="260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Romantic </a:t>
            </a:r>
          </a:p>
          <a:p>
            <a:pPr algn="ctr"/>
            <a:r>
              <a:rPr lang="en-US" sz="3200" dirty="0"/>
              <a:t>partner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22A4CE55-DEC1-E84E-8890-E82528D7BDF4}"/>
              </a:ext>
            </a:extLst>
          </p:cNvPr>
          <p:cNvSpPr/>
          <p:nvPr/>
        </p:nvSpPr>
        <p:spPr>
          <a:xfrm rot="225491">
            <a:off x="8657546" y="490088"/>
            <a:ext cx="2406650" cy="151141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rganic flat design lesbian couple scenes Free Vector">
            <a:extLst>
              <a:ext uri="{FF2B5EF4-FFF2-40B4-BE49-F238E27FC236}">
                <a16:creationId xmlns:a16="http://schemas.microsoft.com/office/drawing/2014/main" id="{B70EBFD9-A5D0-CB49-97D2-4ECBF6C56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5" t="42428" r="36735" b="5669"/>
          <a:stretch/>
        </p:blipFill>
        <p:spPr bwMode="auto">
          <a:xfrm>
            <a:off x="292792" y="3791685"/>
            <a:ext cx="2204792" cy="30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2E21E7-E403-024F-BAEA-056CA3D52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97"/>
          <a:stretch/>
        </p:blipFill>
        <p:spPr>
          <a:xfrm>
            <a:off x="9535523" y="3753073"/>
            <a:ext cx="2633175" cy="31181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00E2BB-F74E-AE42-BC2E-45C9712DEBDA}"/>
              </a:ext>
            </a:extLst>
          </p:cNvPr>
          <p:cNvSpPr txBox="1"/>
          <p:nvPr/>
        </p:nvSpPr>
        <p:spPr>
          <a:xfrm>
            <a:off x="9086171" y="893918"/>
            <a:ext cx="1625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Friend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7CC127DA-A5E1-4148-9853-57CFCBA78AAA}"/>
              </a:ext>
            </a:extLst>
          </p:cNvPr>
          <p:cNvSpPr/>
          <p:nvPr/>
        </p:nvSpPr>
        <p:spPr>
          <a:xfrm rot="225491">
            <a:off x="467543" y="2482797"/>
            <a:ext cx="2124778" cy="136592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59968E-2BDC-E245-83B1-1B8882B35557}"/>
              </a:ext>
            </a:extLst>
          </p:cNvPr>
          <p:cNvSpPr txBox="1"/>
          <p:nvPr/>
        </p:nvSpPr>
        <p:spPr>
          <a:xfrm>
            <a:off x="795878" y="2857609"/>
            <a:ext cx="149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Teacher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D0467B32-B964-2240-8C2D-82DCC3B89E02}"/>
              </a:ext>
            </a:extLst>
          </p:cNvPr>
          <p:cNvSpPr/>
          <p:nvPr/>
        </p:nvSpPr>
        <p:spPr>
          <a:xfrm rot="225491">
            <a:off x="9715221" y="2290409"/>
            <a:ext cx="2124778" cy="136592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A628AC-7E80-1343-AE97-474069B2D15C}"/>
              </a:ext>
            </a:extLst>
          </p:cNvPr>
          <p:cNvSpPr txBox="1"/>
          <p:nvPr/>
        </p:nvSpPr>
        <p:spPr>
          <a:xfrm>
            <a:off x="10043556" y="2665221"/>
            <a:ext cx="149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1902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7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287AE98-6725-9E4A-8A00-142A342EA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403"/>
          <a:stretch/>
        </p:blipFill>
        <p:spPr>
          <a:xfrm>
            <a:off x="1650689" y="479885"/>
            <a:ext cx="6879603" cy="34808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E3560B-6E72-6E46-88FF-5570E2599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749" b="7304"/>
          <a:stretch/>
        </p:blipFill>
        <p:spPr>
          <a:xfrm>
            <a:off x="2656198" y="3860668"/>
            <a:ext cx="6879603" cy="29545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7A1334-EB09-7145-8FF4-CDC3897B3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65698" b="47582"/>
          <a:stretch/>
        </p:blipFill>
        <p:spPr>
          <a:xfrm>
            <a:off x="8233708" y="453249"/>
            <a:ext cx="2167547" cy="36061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E9FE1-6A52-B549-B0F5-B0C36583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4109" y="6474666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19D05-A639-B042-88D3-587AB9DB6140}"/>
              </a:ext>
            </a:extLst>
          </p:cNvPr>
          <p:cNvSpPr txBox="1"/>
          <p:nvPr/>
        </p:nvSpPr>
        <p:spPr>
          <a:xfrm>
            <a:off x="392519" y="147320"/>
            <a:ext cx="11406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Sexual Orientation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49FD6B-9A93-EA4E-A666-CBC5D1A2690D}"/>
              </a:ext>
            </a:extLst>
          </p:cNvPr>
          <p:cNvSpPr txBox="1"/>
          <p:nvPr/>
        </p:nvSpPr>
        <p:spPr>
          <a:xfrm rot="21371364">
            <a:off x="2100196" y="2938505"/>
            <a:ext cx="16531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F3D5B"/>
                </a:solidFill>
                <a:latin typeface="Ink Free" panose="03080402000500000000" pitchFamily="66" charset="0"/>
              </a:rPr>
              <a:t>lesbian</a:t>
            </a:r>
            <a:endParaRPr lang="en-US" sz="2800" b="1" dirty="0">
              <a:solidFill>
                <a:srgbClr val="2F3D5B"/>
              </a:solidFill>
              <a:latin typeface="Ink Free" panose="03080402000500000000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FDF354-2A97-9F4F-8235-9E222BC3D067}"/>
              </a:ext>
            </a:extLst>
          </p:cNvPr>
          <p:cNvSpPr txBox="1"/>
          <p:nvPr/>
        </p:nvSpPr>
        <p:spPr>
          <a:xfrm rot="21371364">
            <a:off x="3069802" y="5665480"/>
            <a:ext cx="1785106" cy="453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50" b="1" dirty="0">
                <a:solidFill>
                  <a:srgbClr val="2F3D5B"/>
                </a:solidFill>
                <a:latin typeface="Ink Free" panose="03080402000500000000" pitchFamily="66" charset="0"/>
              </a:rPr>
              <a:t>heterosexual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C6EB17-5241-F340-9697-1234DD1468AC}"/>
              </a:ext>
            </a:extLst>
          </p:cNvPr>
          <p:cNvSpPr txBox="1"/>
          <p:nvPr/>
        </p:nvSpPr>
        <p:spPr>
          <a:xfrm rot="21371364">
            <a:off x="7383762" y="5635466"/>
            <a:ext cx="1699369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2F3D5B"/>
                </a:solidFill>
                <a:latin typeface="Ink Free" panose="03080402000500000000" pitchFamily="66" charset="0"/>
              </a:rPr>
              <a:t>pansexual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E6F859-AE21-BC41-8212-0C0DAD90EAE8}"/>
              </a:ext>
            </a:extLst>
          </p:cNvPr>
          <p:cNvSpPr txBox="1"/>
          <p:nvPr/>
        </p:nvSpPr>
        <p:spPr>
          <a:xfrm rot="21371364">
            <a:off x="4305358" y="2902936"/>
            <a:ext cx="1506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F3D5B"/>
                </a:solidFill>
                <a:latin typeface="Ink Free" panose="03080402000500000000" pitchFamily="66" charset="0"/>
              </a:rPr>
              <a:t>gay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826C41B-161C-3F43-B36E-13FCAD9F3940}"/>
                  </a:ext>
                </a:extLst>
              </p14:cNvPr>
              <p14:cNvContentPartPr/>
              <p14:nvPr/>
            </p14:nvContentPartPr>
            <p14:xfrm>
              <a:off x="9286700" y="3411643"/>
              <a:ext cx="100800" cy="49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826C41B-161C-3F43-B36E-13FCAD9F39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68635" y="3393643"/>
                <a:ext cx="136568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AC3BF13-D8DC-7D44-A3A2-5BD550756264}"/>
              </a:ext>
            </a:extLst>
          </p:cNvPr>
          <p:cNvGrpSpPr/>
          <p:nvPr/>
        </p:nvGrpSpPr>
        <p:grpSpPr>
          <a:xfrm>
            <a:off x="2159188" y="3032041"/>
            <a:ext cx="17640" cy="3600"/>
            <a:chOff x="2159188" y="2872021"/>
            <a:chExt cx="17640" cy="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2DD493-4B48-564C-85CC-7BD47C6D684E}"/>
                    </a:ext>
                  </a:extLst>
                </p14:cNvPr>
                <p14:cNvContentPartPr/>
                <p14:nvPr/>
              </p14:nvContentPartPr>
              <p14:xfrm>
                <a:off x="2176468" y="2872021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2DD493-4B48-564C-85CC-7BD47C6D68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58828" y="285438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85DCCE-6A4E-1C46-A3D7-9403F7DC7271}"/>
                    </a:ext>
                  </a:extLst>
                </p14:cNvPr>
                <p14:cNvContentPartPr/>
                <p14:nvPr/>
              </p14:nvContentPartPr>
              <p14:xfrm>
                <a:off x="2159188" y="2875261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85DCCE-6A4E-1C46-A3D7-9403F7DC72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1548" y="285726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3E317F-FB96-DF47-91C9-7A2E0BD54BF9}"/>
                  </a:ext>
                </a:extLst>
              </p14:cNvPr>
              <p14:cNvContentPartPr/>
              <p14:nvPr/>
            </p14:nvContentPartPr>
            <p14:xfrm>
              <a:off x="3764788" y="3147601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3E317F-FB96-DF47-91C9-7A2E0BD54B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6788" y="312960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72599EF-4AA2-AD4D-ACF6-91FD744A78F9}"/>
                  </a:ext>
                </a:extLst>
              </p14:cNvPr>
              <p14:cNvContentPartPr/>
              <p14:nvPr/>
            </p14:nvContentPartPr>
            <p14:xfrm>
              <a:off x="7577273" y="5688366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72599EF-4AA2-AD4D-ACF6-91FD744A7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59273" y="56703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77370D1-927A-9C4A-A5B9-3FC942B4C08E}"/>
                  </a:ext>
                </a:extLst>
              </p14:cNvPr>
              <p14:cNvContentPartPr/>
              <p14:nvPr/>
            </p14:nvContentPartPr>
            <p14:xfrm>
              <a:off x="8821793" y="5612046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77370D1-927A-9C4A-A5B9-3FC942B4C0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03793" y="5594046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C4BF1759-0F88-9844-A9FF-12FA68F8E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33" t="74680" r="7416" b="16135"/>
          <a:stretch/>
        </p:blipFill>
        <p:spPr>
          <a:xfrm>
            <a:off x="6465937" y="2920391"/>
            <a:ext cx="1524000" cy="6319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6E3C28-052C-6941-AD95-82E9BC992884}"/>
              </a:ext>
            </a:extLst>
          </p:cNvPr>
          <p:cNvSpPr txBox="1"/>
          <p:nvPr/>
        </p:nvSpPr>
        <p:spPr>
          <a:xfrm rot="21409709">
            <a:off x="5283446" y="5621309"/>
            <a:ext cx="16218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2F3D5B"/>
                </a:solidFill>
                <a:latin typeface="Ink Free" panose="03080402000500000000" pitchFamily="66" charset="0"/>
              </a:rPr>
              <a:t>asexual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A74DCB-2BCE-8A4B-8678-52926B3F9BB7}"/>
              </a:ext>
            </a:extLst>
          </p:cNvPr>
          <p:cNvSpPr txBox="1"/>
          <p:nvPr/>
        </p:nvSpPr>
        <p:spPr>
          <a:xfrm rot="21371364">
            <a:off x="8490897" y="2896801"/>
            <a:ext cx="16531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F3D5B"/>
                </a:solidFill>
                <a:latin typeface="Ink Free" panose="03080402000500000000" pitchFamily="66" charset="0"/>
              </a:rPr>
              <a:t>queer</a:t>
            </a:r>
            <a:endParaRPr lang="en-US" sz="2800" b="1" dirty="0">
              <a:solidFill>
                <a:srgbClr val="2F3D5B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6image58325824">
            <a:extLst>
              <a:ext uri="{FF2B5EF4-FFF2-40B4-BE49-F238E27FC236}">
                <a16:creationId xmlns:a16="http://schemas.microsoft.com/office/drawing/2014/main" id="{036CCE10-E203-684B-80F7-E3A2D481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58" y="1451769"/>
            <a:ext cx="63500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D1B982-6452-7843-8B04-B6F10B67E196}"/>
              </a:ext>
            </a:extLst>
          </p:cNvPr>
          <p:cNvGraphicFramePr/>
          <p:nvPr/>
        </p:nvGraphicFramePr>
        <p:xfrm>
          <a:off x="783019" y="1060645"/>
          <a:ext cx="10625959" cy="5348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252748"/>
            <a:ext cx="10515600" cy="6123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 Relationships Require Boundaries</a:t>
            </a:r>
          </a:p>
        </p:txBody>
      </p:sp>
    </p:spTree>
    <p:extLst>
      <p:ext uri="{BB962C8B-B14F-4D97-AF65-F5344CB8AC3E}">
        <p14:creationId xmlns:p14="http://schemas.microsoft.com/office/powerpoint/2010/main" val="155030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E4B4914-CC4C-2346-A964-514743579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3"/>
          <a:stretch/>
        </p:blipFill>
        <p:spPr bwMode="auto">
          <a:xfrm>
            <a:off x="2051130" y="63395"/>
            <a:ext cx="8089739" cy="67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C59919-CCDF-0348-AB5C-AC6B4AD68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147635"/>
            <a:ext cx="2686950" cy="27103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B8D86B-A0A5-084B-B2D1-C3AC83C8B52C}"/>
                  </a:ext>
                </a:extLst>
              </p14:cNvPr>
              <p14:cNvContentPartPr/>
              <p14:nvPr/>
            </p14:nvContentPartPr>
            <p14:xfrm>
              <a:off x="1109355" y="4289400"/>
              <a:ext cx="463680" cy="383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B8D86B-A0A5-084B-B2D1-C3AC83C8B5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1715" y="4271400"/>
                <a:ext cx="4993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335EBC-26D2-1E4F-B6C0-1A85167B5609}"/>
                  </a:ext>
                </a:extLst>
              </p14:cNvPr>
              <p14:cNvContentPartPr/>
              <p14:nvPr/>
            </p14:nvContentPartPr>
            <p14:xfrm>
              <a:off x="1308074" y="4441883"/>
              <a:ext cx="45719" cy="77131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335EBC-26D2-1E4F-B6C0-1A85167B56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0434" y="4423946"/>
                <a:ext cx="81358" cy="112647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4808E4-727A-C641-928D-36EB6B02BD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2387" y="4542341"/>
            <a:ext cx="3189613" cy="23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AE1EC-2FCC-93BF-5DEB-C4A68B477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3"/>
          <a:stretch/>
        </p:blipFill>
        <p:spPr>
          <a:xfrm>
            <a:off x="6784402" y="1"/>
            <a:ext cx="5407598" cy="30041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86212" y="1826511"/>
            <a:ext cx="8619574" cy="3004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u="sng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Part 3: </a:t>
            </a:r>
            <a:br>
              <a:rPr lang="en-US" sz="60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Gender in Today’s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DF331-10B9-A2A8-7485-1C1DCA097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793"/>
          <a:stretch/>
        </p:blipFill>
        <p:spPr>
          <a:xfrm>
            <a:off x="3228031" y="4808943"/>
            <a:ext cx="5735937" cy="2049057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8B400E64-1DEE-0DBC-8EA7-D8306BC3B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31" y="169749"/>
            <a:ext cx="3691057" cy="31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56803-F1DB-8424-F14B-BA58C83D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3"/>
            <a:ext cx="5559552" cy="4245141"/>
          </a:xfrm>
        </p:spPr>
        <p:txBody>
          <a:bodyPr anchor="ctr"/>
          <a:lstStyle/>
          <a:p>
            <a:r>
              <a:rPr lang="en-US" dirty="0"/>
              <a:t>How would you describe yourself in 3 words?</a:t>
            </a:r>
          </a:p>
        </p:txBody>
      </p:sp>
    </p:spTree>
    <p:extLst>
      <p:ext uri="{BB962C8B-B14F-4D97-AF65-F5344CB8AC3E}">
        <p14:creationId xmlns:p14="http://schemas.microsoft.com/office/powerpoint/2010/main" val="2340367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Gender Roles and Stereotypes">
            <a:hlinkClick r:id="" action="ppaction://media"/>
            <a:extLst>
              <a:ext uri="{FF2B5EF4-FFF2-40B4-BE49-F238E27FC236}">
                <a16:creationId xmlns:a16="http://schemas.microsoft.com/office/drawing/2014/main" id="{AD1839B6-E36B-3647-8846-13C82D03E6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4440" y="285829"/>
            <a:ext cx="11126269" cy="62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4151125-098C-DE33-D892-8B0F6480F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860" y="939978"/>
            <a:ext cx="9014279" cy="59180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C19BFB8-10CB-E8DD-8A8C-BC24600BA7A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Gender Inequality</a:t>
            </a:r>
          </a:p>
        </p:txBody>
      </p:sp>
    </p:spTree>
    <p:extLst>
      <p:ext uri="{BB962C8B-B14F-4D97-AF65-F5344CB8AC3E}">
        <p14:creationId xmlns:p14="http://schemas.microsoft.com/office/powerpoint/2010/main" val="3788993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7449014-F129-D3B1-7ACC-61B2EFFC3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48" y="1326524"/>
            <a:ext cx="7535903" cy="542349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5E6AC2-9064-3437-8222-9F8BBC0D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/>
          <a:p>
            <a:pPr algn="ctr"/>
            <a:r>
              <a:rPr lang="en-US" dirty="0"/>
              <a:t>Sexuality Inequality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8EBE899-73C3-8D5D-BD07-FCB3C6C326B1}"/>
                  </a:ext>
                </a:extLst>
              </p14:cNvPr>
              <p14:cNvContentPartPr/>
              <p14:nvPr/>
            </p14:nvContentPartPr>
            <p14:xfrm>
              <a:off x="5279960" y="423339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8EBE899-73C3-8D5D-BD07-FCB3C6C326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1320" y="422475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523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AA74-F89F-48A1-B941-897EC05B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 Lab at SFSU</a:t>
            </a:r>
          </a:p>
        </p:txBody>
      </p:sp>
      <p:pic>
        <p:nvPicPr>
          <p:cNvPr id="7" name="Picture 2" descr="SFSU Logo - San Francisco State University Download Vector">
            <a:extLst>
              <a:ext uri="{FF2B5EF4-FFF2-40B4-BE49-F238E27FC236}">
                <a16:creationId xmlns:a16="http://schemas.microsoft.com/office/drawing/2014/main" id="{680CC0FB-77DA-C942-8057-D7CCAECC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973" y="136525"/>
            <a:ext cx="1554163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DE77A-CBCB-D044-8C84-4956B5EB9751}"/>
              </a:ext>
            </a:extLst>
          </p:cNvPr>
          <p:cNvSpPr/>
          <p:nvPr/>
        </p:nvSpPr>
        <p:spPr>
          <a:xfrm>
            <a:off x="1190590" y="1690688"/>
            <a:ext cx="10047464" cy="4352544"/>
          </a:xfrm>
          <a:prstGeom prst="rect">
            <a:avLst/>
          </a:prstGeom>
          <a:noFill/>
        </p:spPr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0598519C-2398-2D4D-997C-4F52BF404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115921"/>
              </p:ext>
            </p:extLst>
          </p:nvPr>
        </p:nvGraphicFramePr>
        <p:xfrm>
          <a:off x="683727" y="1245704"/>
          <a:ext cx="10824546" cy="561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09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D899-26F3-11C0-C895-C631D08A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Gender Stereotypes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16236DCB-4A98-C17D-7E3D-BB6368150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85" y="1635508"/>
            <a:ext cx="4857367" cy="4857367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CD08AE5D-CBA1-AF6C-A2E0-8D359801C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250" y="1947116"/>
            <a:ext cx="4190448" cy="41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5D899-26F3-11C0-C895-C631D08A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Gender Stereotypes</a:t>
            </a:r>
          </a:p>
        </p:txBody>
      </p:sp>
      <p:pic>
        <p:nvPicPr>
          <p:cNvPr id="1030" name="Picture 6" descr="Children's toys: The backlash against pink and blue branding - BBC News">
            <a:extLst>
              <a:ext uri="{FF2B5EF4-FFF2-40B4-BE49-F238E27FC236}">
                <a16:creationId xmlns:a16="http://schemas.microsoft.com/office/drawing/2014/main" id="{367DE94D-6D28-8B41-9C21-FAFDB896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2252454"/>
            <a:ext cx="5419342" cy="304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stuff of fairytales: Jennifer L Hardstein believes children are taking away unrealistic ideals from Disney princesses that can affect self esteem later on">
            <a:extLst>
              <a:ext uri="{FF2B5EF4-FFF2-40B4-BE49-F238E27FC236}">
                <a16:creationId xmlns:a16="http://schemas.microsoft.com/office/drawing/2014/main" id="{59984322-67EA-24AC-9739-9F09DBF7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7" y="2077893"/>
            <a:ext cx="5559550" cy="33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87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5FE1067-311B-DB6E-944B-A6CBC12D4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558955"/>
              </p:ext>
            </p:extLst>
          </p:nvPr>
        </p:nvGraphicFramePr>
        <p:xfrm>
          <a:off x="203200" y="169333"/>
          <a:ext cx="11785600" cy="651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66C566B-960F-FC90-D1E8-F5A8BB0AB860}"/>
              </a:ext>
            </a:extLst>
          </p:cNvPr>
          <p:cNvGrpSpPr/>
          <p:nvPr/>
        </p:nvGrpSpPr>
        <p:grpSpPr>
          <a:xfrm>
            <a:off x="2279387" y="169333"/>
            <a:ext cx="3107529" cy="1874944"/>
            <a:chOff x="6202419" y="-531047"/>
            <a:chExt cx="3214685" cy="197234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04A1B1-BA73-E5A4-28A5-E2C361C974D7}"/>
                </a:ext>
              </a:extLst>
            </p:cNvPr>
            <p:cNvSpPr/>
            <p:nvPr/>
          </p:nvSpPr>
          <p:spPr>
            <a:xfrm>
              <a:off x="6202419" y="-531047"/>
              <a:ext cx="3214685" cy="19723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2191712"/>
                <a:satOff val="9684"/>
                <a:lumOff val="12549"/>
                <a:alphaOff val="0"/>
              </a:schemeClr>
            </a:fillRef>
            <a:effectRef idx="0">
              <a:schemeClr val="accent4">
                <a:alpha val="50000"/>
                <a:hueOff val="2191712"/>
                <a:satOff val="9684"/>
                <a:lumOff val="1254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8BC1583D-9181-FCB5-8A07-E33DED132D6A}"/>
                </a:ext>
              </a:extLst>
            </p:cNvPr>
            <p:cNvSpPr txBox="1"/>
            <p:nvPr/>
          </p:nvSpPr>
          <p:spPr>
            <a:xfrm>
              <a:off x="6202419" y="-242204"/>
              <a:ext cx="3214685" cy="1394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Violence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1207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5FE1067-311B-DB6E-944B-A6CBC12D4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973367"/>
              </p:ext>
            </p:extLst>
          </p:nvPr>
        </p:nvGraphicFramePr>
        <p:xfrm>
          <a:off x="203200" y="169333"/>
          <a:ext cx="11785600" cy="651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66C566B-960F-FC90-D1E8-F5A8BB0AB860}"/>
              </a:ext>
            </a:extLst>
          </p:cNvPr>
          <p:cNvGrpSpPr/>
          <p:nvPr/>
        </p:nvGrpSpPr>
        <p:grpSpPr>
          <a:xfrm>
            <a:off x="2279387" y="169333"/>
            <a:ext cx="3107529" cy="1874944"/>
            <a:chOff x="6202419" y="-531047"/>
            <a:chExt cx="3214685" cy="197234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B04A1B1-BA73-E5A4-28A5-E2C361C974D7}"/>
                </a:ext>
              </a:extLst>
            </p:cNvPr>
            <p:cNvSpPr/>
            <p:nvPr/>
          </p:nvSpPr>
          <p:spPr>
            <a:xfrm>
              <a:off x="6202419" y="-531047"/>
              <a:ext cx="3214685" cy="19723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2191712"/>
                <a:satOff val="9684"/>
                <a:lumOff val="12549"/>
                <a:alphaOff val="0"/>
              </a:schemeClr>
            </a:fillRef>
            <a:effectRef idx="0">
              <a:schemeClr val="accent4">
                <a:alpha val="50000"/>
                <a:hueOff val="2191712"/>
                <a:satOff val="9684"/>
                <a:lumOff val="1254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8BC1583D-9181-FCB5-8A07-E33DED132D6A}"/>
                </a:ext>
              </a:extLst>
            </p:cNvPr>
            <p:cNvSpPr txBox="1"/>
            <p:nvPr/>
          </p:nvSpPr>
          <p:spPr>
            <a:xfrm>
              <a:off x="6202419" y="-242204"/>
              <a:ext cx="3214685" cy="1394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Kindness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4490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6416-27C7-ED17-3C9B-D63D859D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F44F6-1A99-164B-D4CF-4F530273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5"/>
            <a:ext cx="9829800" cy="458177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Talk about these issues! </a:t>
            </a:r>
          </a:p>
          <a:p>
            <a:r>
              <a:rPr lang="en-US" sz="3200" dirty="0"/>
              <a:t>Encourage others to challenge stereotypes</a:t>
            </a:r>
          </a:p>
          <a:p>
            <a:r>
              <a:rPr lang="en-US" sz="3200" dirty="0"/>
              <a:t>Talk to someone you trust when you witness inequality</a:t>
            </a:r>
          </a:p>
          <a:p>
            <a:r>
              <a:rPr lang="en-US" sz="3200" dirty="0"/>
              <a:t>Practice sharing your feelings</a:t>
            </a:r>
          </a:p>
          <a:p>
            <a:r>
              <a:rPr lang="en-US" sz="3200" dirty="0"/>
              <a:t>Learn to be both strong and vulnerable</a:t>
            </a:r>
          </a:p>
          <a:p>
            <a:r>
              <a:rPr lang="en-US" sz="3200" dirty="0"/>
              <a:t>Listen to the stories of people who are impacted by gender inequality and practice empathy</a:t>
            </a:r>
          </a:p>
        </p:txBody>
      </p:sp>
    </p:spTree>
    <p:extLst>
      <p:ext uri="{BB962C8B-B14F-4D97-AF65-F5344CB8AC3E}">
        <p14:creationId xmlns:p14="http://schemas.microsoft.com/office/powerpoint/2010/main" val="1655917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5A7CC75-8984-6486-C3D4-08195F94B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41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1">
            <a:extLst>
              <a:ext uri="{FF2B5EF4-FFF2-40B4-BE49-F238E27FC236}">
                <a16:creationId xmlns:a16="http://schemas.microsoft.com/office/drawing/2014/main" id="{5162E2C9-F1B4-CB41-A52C-F519E5BC937B}"/>
              </a:ext>
            </a:extLst>
          </p:cNvPr>
          <p:cNvSpPr txBox="1">
            <a:spLocks/>
          </p:cNvSpPr>
          <p:nvPr/>
        </p:nvSpPr>
        <p:spPr>
          <a:xfrm>
            <a:off x="6785097" y="4551433"/>
            <a:ext cx="4926669" cy="1496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Visit </a:t>
            </a:r>
            <a:r>
              <a:rPr kumimoji="0" lang="en-US" sz="6000" b="0" i="0" u="sng" strike="noStrike" kern="1200" cap="none" spc="0" normalizeH="0" baseline="0" noProof="0" dirty="0">
                <a:ln>
                  <a:noFill/>
                </a:ln>
                <a:solidFill>
                  <a:srgbClr val="EE7661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kahoot.it</a:t>
            </a:r>
          </a:p>
        </p:txBody>
      </p:sp>
      <p:pic>
        <p:nvPicPr>
          <p:cNvPr id="18" name="Picture 17" descr="Qr code&#10;&#10;Description automatically generated">
            <a:extLst>
              <a:ext uri="{FF2B5EF4-FFF2-40B4-BE49-F238E27FC236}">
                <a16:creationId xmlns:a16="http://schemas.microsoft.com/office/drawing/2014/main" id="{D11BBBD0-AB3B-7B4D-A33B-2D804A9EB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-2"/>
          <a:stretch/>
        </p:blipFill>
        <p:spPr>
          <a:xfrm>
            <a:off x="480234" y="634808"/>
            <a:ext cx="5901916" cy="5901916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912D1614-76D1-284D-A2BF-0EE65E85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91" y="1186557"/>
            <a:ext cx="3798277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D7EEB64D-EE09-8B4E-8E8A-E938BFC583D8}"/>
              </a:ext>
            </a:extLst>
          </p:cNvPr>
          <p:cNvSpPr txBox="1">
            <a:spLocks/>
          </p:cNvSpPr>
          <p:nvPr/>
        </p:nvSpPr>
        <p:spPr>
          <a:xfrm>
            <a:off x="6469399" y="2779167"/>
            <a:ext cx="5558059" cy="14963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E7661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Gender in Society</a:t>
            </a:r>
          </a:p>
        </p:txBody>
      </p:sp>
    </p:spTree>
    <p:extLst>
      <p:ext uri="{BB962C8B-B14F-4D97-AF65-F5344CB8AC3E}">
        <p14:creationId xmlns:p14="http://schemas.microsoft.com/office/powerpoint/2010/main" val="2907361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3557-E098-3A4C-8910-12BFD367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930504"/>
            <a:ext cx="9829800" cy="460179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ES" sz="3600" dirty="0"/>
              <a:t>1. </a:t>
            </a:r>
            <a:r>
              <a:rPr lang="es-ES" sz="3600" dirty="0" err="1"/>
              <a:t>Which</a:t>
            </a:r>
            <a:r>
              <a:rPr lang="es-ES" sz="3600" dirty="0"/>
              <a:t> </a:t>
            </a:r>
            <a:r>
              <a:rPr lang="es-ES" sz="3600" dirty="0" err="1"/>
              <a:t>of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following</a:t>
            </a:r>
            <a:r>
              <a:rPr lang="es-ES" sz="3600" dirty="0"/>
              <a:t> describes </a:t>
            </a:r>
            <a:r>
              <a:rPr lang="es-ES" sz="3600" b="1" dirty="0" err="1"/>
              <a:t>toxic</a:t>
            </a:r>
            <a:r>
              <a:rPr lang="es-ES" sz="3600" b="1" dirty="0"/>
              <a:t> </a:t>
            </a:r>
            <a:r>
              <a:rPr lang="es-ES" sz="3600" b="1" dirty="0" err="1"/>
              <a:t>masculinity</a:t>
            </a:r>
            <a:r>
              <a:rPr lang="es-ES" sz="3600" dirty="0"/>
              <a:t>?</a:t>
            </a:r>
          </a:p>
          <a:p>
            <a:pPr marL="0" lvl="0" indent="0" algn="ctr">
              <a:buNone/>
            </a:pPr>
            <a:endParaRPr lang="en-US" sz="36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7F3441-A9E7-F349-9730-50F02B748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647545"/>
              </p:ext>
            </p:extLst>
          </p:nvPr>
        </p:nvGraphicFramePr>
        <p:xfrm>
          <a:off x="1549267" y="2054088"/>
          <a:ext cx="9096513" cy="433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riangle 3">
            <a:extLst>
              <a:ext uri="{FF2B5EF4-FFF2-40B4-BE49-F238E27FC236}">
                <a16:creationId xmlns:a16="http://schemas.microsoft.com/office/drawing/2014/main" id="{A6B86BE4-7164-2949-AA78-AF7D207055F2}"/>
              </a:ext>
            </a:extLst>
          </p:cNvPr>
          <p:cNvSpPr/>
          <p:nvPr/>
        </p:nvSpPr>
        <p:spPr>
          <a:xfrm>
            <a:off x="2729949" y="2199862"/>
            <a:ext cx="490330" cy="46382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3AB68D45-12F3-7A4B-9BD0-A0CBA0B788B2}"/>
              </a:ext>
            </a:extLst>
          </p:cNvPr>
          <p:cNvSpPr/>
          <p:nvPr/>
        </p:nvSpPr>
        <p:spPr>
          <a:xfrm>
            <a:off x="6387548" y="2199862"/>
            <a:ext cx="437320" cy="414129"/>
          </a:xfrm>
          <a:prstGeom prst="diamon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F82BC3-940B-CF4C-A79C-3F711AF79614}"/>
              </a:ext>
            </a:extLst>
          </p:cNvPr>
          <p:cNvSpPr/>
          <p:nvPr/>
        </p:nvSpPr>
        <p:spPr>
          <a:xfrm>
            <a:off x="2643812" y="4479235"/>
            <a:ext cx="397564" cy="4108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B665FD-A950-8248-80CC-0187BB87732F}"/>
              </a:ext>
            </a:extLst>
          </p:cNvPr>
          <p:cNvSpPr/>
          <p:nvPr/>
        </p:nvSpPr>
        <p:spPr>
          <a:xfrm>
            <a:off x="6387548" y="4545496"/>
            <a:ext cx="331304" cy="3445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78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3557-E098-3A4C-8910-12BFD367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099" y="710581"/>
            <a:ext cx="9829800" cy="46017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" sz="3000" dirty="0"/>
              <a:t>2. “</a:t>
            </a:r>
            <a:r>
              <a:rPr lang="es-ES" sz="3200" dirty="0"/>
              <a:t>Boys </a:t>
            </a:r>
            <a:r>
              <a:rPr lang="es-ES" sz="3200" dirty="0" err="1"/>
              <a:t>don’t</a:t>
            </a:r>
            <a:r>
              <a:rPr lang="es-ES" sz="3200" dirty="0"/>
              <a:t> </a:t>
            </a:r>
            <a:r>
              <a:rPr lang="es-ES" sz="3200" dirty="0" err="1"/>
              <a:t>cry</a:t>
            </a:r>
            <a:r>
              <a:rPr lang="es-ES" sz="3200" dirty="0"/>
              <a:t>," ”</a:t>
            </a:r>
            <a:r>
              <a:rPr lang="es-ES" sz="3200" dirty="0" err="1"/>
              <a:t>Act</a:t>
            </a:r>
            <a:r>
              <a:rPr lang="es-ES" sz="3200" dirty="0"/>
              <a:t> </a:t>
            </a:r>
            <a:r>
              <a:rPr lang="es-ES" sz="3200" dirty="0" err="1"/>
              <a:t>like</a:t>
            </a:r>
            <a:r>
              <a:rPr lang="es-ES" sz="3200" dirty="0"/>
              <a:t> a lady" and ”Man up”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examples</a:t>
            </a:r>
            <a:r>
              <a:rPr lang="tr-TR" sz="3200" dirty="0"/>
              <a:t> of </a:t>
            </a:r>
            <a:r>
              <a:rPr lang="en-US" sz="3200" dirty="0"/>
              <a:t>_____</a:t>
            </a:r>
            <a:r>
              <a:rPr lang="es-ES" sz="3200" dirty="0"/>
              <a:t>.</a:t>
            </a:r>
            <a:endParaRPr lang="en-US" sz="32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" sz="3600" dirty="0"/>
              <a:t>
</a:t>
            </a:r>
            <a:endParaRPr lang="en-US" sz="36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7F3441-A9E7-F349-9730-50F02B748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069016"/>
              </p:ext>
            </p:extLst>
          </p:nvPr>
        </p:nvGraphicFramePr>
        <p:xfrm>
          <a:off x="1757016" y="1987826"/>
          <a:ext cx="8677965" cy="412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riangle 3">
            <a:extLst>
              <a:ext uri="{FF2B5EF4-FFF2-40B4-BE49-F238E27FC236}">
                <a16:creationId xmlns:a16="http://schemas.microsoft.com/office/drawing/2014/main" id="{D355AF22-1BA8-0A41-8746-B90ADD9690C9}"/>
              </a:ext>
            </a:extLst>
          </p:cNvPr>
          <p:cNvSpPr/>
          <p:nvPr/>
        </p:nvSpPr>
        <p:spPr>
          <a:xfrm>
            <a:off x="2862471" y="2080593"/>
            <a:ext cx="490330" cy="46382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2ED8ADFD-9242-1944-BA46-A119D575FA6B}"/>
              </a:ext>
            </a:extLst>
          </p:cNvPr>
          <p:cNvSpPr/>
          <p:nvPr/>
        </p:nvSpPr>
        <p:spPr>
          <a:xfrm>
            <a:off x="6347791" y="2080594"/>
            <a:ext cx="490329" cy="463826"/>
          </a:xfrm>
          <a:prstGeom prst="diamon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81181F-FDA9-894E-A70B-A95DF4B129C7}"/>
              </a:ext>
            </a:extLst>
          </p:cNvPr>
          <p:cNvSpPr/>
          <p:nvPr/>
        </p:nvSpPr>
        <p:spPr>
          <a:xfrm>
            <a:off x="2835967" y="4287078"/>
            <a:ext cx="397564" cy="4108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4CCC8-4D2B-3348-99FA-20FDADF9AA28}"/>
              </a:ext>
            </a:extLst>
          </p:cNvPr>
          <p:cNvSpPr/>
          <p:nvPr/>
        </p:nvSpPr>
        <p:spPr>
          <a:xfrm>
            <a:off x="6347791" y="4353339"/>
            <a:ext cx="331304" cy="3445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1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3557-E098-3A4C-8910-12BFD367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828502"/>
            <a:ext cx="9829800" cy="52009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/>
              <a:t>3. </a:t>
            </a:r>
            <a:r>
              <a:rPr lang="es-ES" sz="4000" dirty="0" err="1"/>
              <a:t>Where</a:t>
            </a:r>
            <a:r>
              <a:rPr lang="es-ES" sz="4000" dirty="0"/>
              <a:t> can </a:t>
            </a:r>
            <a:r>
              <a:rPr lang="es-ES" sz="4000" dirty="0" err="1"/>
              <a:t>toxic</a:t>
            </a:r>
            <a:r>
              <a:rPr lang="es-ES" sz="4000" dirty="0"/>
              <a:t> </a:t>
            </a:r>
            <a:r>
              <a:rPr lang="es-ES" sz="4000" dirty="0" err="1"/>
              <a:t>behaviors</a:t>
            </a:r>
            <a:r>
              <a:rPr lang="es-ES" sz="4000" dirty="0"/>
              <a:t> </a:t>
            </a:r>
            <a:r>
              <a:rPr lang="es-ES" sz="4000" dirty="0" err="1"/>
              <a:t>occur</a:t>
            </a:r>
            <a:r>
              <a:rPr lang="es-ES" sz="4000" dirty="0"/>
              <a:t>?</a:t>
            </a:r>
            <a:endParaRPr lang="en-US" sz="4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7F3441-A9E7-F349-9730-50F02B748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548161"/>
              </p:ext>
            </p:extLst>
          </p:nvPr>
        </p:nvGraphicFramePr>
        <p:xfrm>
          <a:off x="1963188" y="2356310"/>
          <a:ext cx="8265624" cy="389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riangle 3">
            <a:extLst>
              <a:ext uri="{FF2B5EF4-FFF2-40B4-BE49-F238E27FC236}">
                <a16:creationId xmlns:a16="http://schemas.microsoft.com/office/drawing/2014/main" id="{31BAAA99-88E0-4842-9890-130DD0EFE071}"/>
              </a:ext>
            </a:extLst>
          </p:cNvPr>
          <p:cNvSpPr/>
          <p:nvPr/>
        </p:nvSpPr>
        <p:spPr>
          <a:xfrm>
            <a:off x="3021496" y="2462326"/>
            <a:ext cx="490330" cy="46382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FE743F72-F933-4446-B542-1B85D2E1C4D0}"/>
              </a:ext>
            </a:extLst>
          </p:cNvPr>
          <p:cNvSpPr/>
          <p:nvPr/>
        </p:nvSpPr>
        <p:spPr>
          <a:xfrm>
            <a:off x="6321288" y="2487174"/>
            <a:ext cx="437320" cy="414129"/>
          </a:xfrm>
          <a:prstGeom prst="diamon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88DBA2-B2DE-E141-822B-B1D32C2F351C}"/>
              </a:ext>
            </a:extLst>
          </p:cNvPr>
          <p:cNvSpPr/>
          <p:nvPr/>
        </p:nvSpPr>
        <p:spPr>
          <a:xfrm>
            <a:off x="3067879" y="4585252"/>
            <a:ext cx="397564" cy="4108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84AC0-F48A-1B45-BFA1-A6FD56E47EE0}"/>
              </a:ext>
            </a:extLst>
          </p:cNvPr>
          <p:cNvSpPr/>
          <p:nvPr/>
        </p:nvSpPr>
        <p:spPr>
          <a:xfrm>
            <a:off x="6321288" y="4585252"/>
            <a:ext cx="331304" cy="3445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6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1F64838-70E2-D547-AEF9-9D9162445817}"/>
              </a:ext>
            </a:extLst>
          </p:cNvPr>
          <p:cNvSpPr txBox="1"/>
          <p:nvPr/>
        </p:nvSpPr>
        <p:spPr>
          <a:xfrm>
            <a:off x="563387" y="229665"/>
            <a:ext cx="5624076" cy="5894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Agreement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Open to learning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Actively listen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Respect one another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Follow phone policy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Except for Kahoot!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Put laptops away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383ED-9BA0-3646-A5D6-F6D64D0D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351" y="654567"/>
            <a:ext cx="5559965" cy="5559965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819368-5183-2C42-8231-F0C0FC92D048}"/>
                  </a:ext>
                </a:extLst>
              </p14:cNvPr>
              <p14:cNvContentPartPr/>
              <p14:nvPr/>
            </p14:nvContentPartPr>
            <p14:xfrm>
              <a:off x="8632320" y="4259105"/>
              <a:ext cx="43200" cy="39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819368-5183-2C42-8231-F0C0FC92D0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6680" y="4223105"/>
                <a:ext cx="11484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D6451A-F22E-1E46-B98F-ACA20EE2FB94}"/>
                  </a:ext>
                </a:extLst>
              </p14:cNvPr>
              <p14:cNvContentPartPr/>
              <p14:nvPr/>
            </p14:nvContentPartPr>
            <p14:xfrm>
              <a:off x="8537750" y="4675205"/>
              <a:ext cx="20160" cy="22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D6451A-F22E-1E46-B98F-ACA20EE2FB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1750" y="4639205"/>
                <a:ext cx="918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44CC1C-77D7-4F49-95E0-1333268E3FB0}"/>
                  </a:ext>
                </a:extLst>
              </p14:cNvPr>
              <p14:cNvContentPartPr/>
              <p14:nvPr/>
            </p14:nvContentPartPr>
            <p14:xfrm>
              <a:off x="9217070" y="4187405"/>
              <a:ext cx="320760" cy="117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44CC1C-77D7-4F49-95E0-1333268E3F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81430" y="4151765"/>
                <a:ext cx="392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3A54E9-352B-144E-B51C-789E64873EAE}"/>
                  </a:ext>
                </a:extLst>
              </p14:cNvPr>
              <p14:cNvContentPartPr/>
              <p14:nvPr/>
            </p14:nvContentPartPr>
            <p14:xfrm>
              <a:off x="9101870" y="4227365"/>
              <a:ext cx="534960" cy="116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3A54E9-352B-144E-B51C-789E64873E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83870" y="4209725"/>
                <a:ext cx="570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9F37AC-7940-B74D-88BF-D17959E2F758}"/>
                  </a:ext>
                </a:extLst>
              </p14:cNvPr>
              <p14:cNvContentPartPr/>
              <p14:nvPr/>
            </p14:nvContentPartPr>
            <p14:xfrm>
              <a:off x="8381560" y="4628935"/>
              <a:ext cx="224640" cy="326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9F37AC-7940-B74D-88BF-D17959E2F7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63560" y="4611295"/>
                <a:ext cx="2602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98467A5-E7F3-0641-A83C-7E0088335667}"/>
                  </a:ext>
                </a:extLst>
              </p14:cNvPr>
              <p14:cNvContentPartPr/>
              <p14:nvPr/>
            </p14:nvContentPartPr>
            <p14:xfrm>
              <a:off x="8605120" y="4281895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98467A5-E7F3-0641-A83C-7E00883356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87480" y="42642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3AF330B-6649-A148-8E85-E95E84AC8EDB}"/>
                  </a:ext>
                </a:extLst>
              </p14:cNvPr>
              <p14:cNvContentPartPr/>
              <p14:nvPr/>
            </p14:nvContentPartPr>
            <p14:xfrm>
              <a:off x="8609080" y="4219255"/>
              <a:ext cx="46080" cy="467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3AF330B-6649-A148-8E85-E95E84AC8ED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91440" y="4201615"/>
                <a:ext cx="817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41FA9DE-FDE8-FA47-BC6A-03764AA87803}"/>
                  </a:ext>
                </a:extLst>
              </p14:cNvPr>
              <p14:cNvContentPartPr/>
              <p14:nvPr/>
            </p14:nvContentPartPr>
            <p14:xfrm>
              <a:off x="9192640" y="4322575"/>
              <a:ext cx="210960" cy="458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41FA9DE-FDE8-FA47-BC6A-03764AA878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75000" y="4304575"/>
                <a:ext cx="24660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621490-17B7-4045-892A-E28532610049}"/>
                  </a:ext>
                </a:extLst>
              </p14:cNvPr>
              <p14:cNvContentPartPr/>
              <p14:nvPr/>
            </p14:nvContentPartPr>
            <p14:xfrm>
              <a:off x="9397120" y="4351015"/>
              <a:ext cx="12960" cy="282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621490-17B7-4045-892A-E285326100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79480" y="4333375"/>
                <a:ext cx="486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39F96CE-D559-B54D-B236-B2B0BC1D6B26}"/>
                  </a:ext>
                </a:extLst>
              </p14:cNvPr>
              <p14:cNvContentPartPr/>
              <p14:nvPr/>
            </p14:nvContentPartPr>
            <p14:xfrm>
              <a:off x="8655520" y="4855375"/>
              <a:ext cx="572040" cy="103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39F96CE-D559-B54D-B236-B2B0BC1D6B2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37520" y="4837375"/>
                <a:ext cx="607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2C7D1A6-8071-7345-9F64-F491A87DF913}"/>
                  </a:ext>
                </a:extLst>
              </p14:cNvPr>
              <p14:cNvContentPartPr/>
              <p14:nvPr/>
            </p14:nvContentPartPr>
            <p14:xfrm>
              <a:off x="9167157" y="4935747"/>
              <a:ext cx="15120" cy="368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2C7D1A6-8071-7345-9F64-F491A87DF9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49517" y="4918107"/>
                <a:ext cx="507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6707179-FB15-D343-A75B-424160AA7997}"/>
                  </a:ext>
                </a:extLst>
              </p14:cNvPr>
              <p14:cNvContentPartPr/>
              <p14:nvPr/>
            </p14:nvContentPartPr>
            <p14:xfrm>
              <a:off x="9167877" y="5352267"/>
              <a:ext cx="52920" cy="1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6707179-FB15-D343-A75B-424160AA79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50237" y="5334267"/>
                <a:ext cx="88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EBA1A55-AC9F-7843-9F7D-E0C36FCEF464}"/>
                  </a:ext>
                </a:extLst>
              </p14:cNvPr>
              <p14:cNvContentPartPr/>
              <p14:nvPr/>
            </p14:nvContentPartPr>
            <p14:xfrm>
              <a:off x="9168597" y="5339307"/>
              <a:ext cx="146880" cy="4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EBA1A55-AC9F-7843-9F7D-E0C36FCEF46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50957" y="5321307"/>
                <a:ext cx="182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40EB94D-5C1A-A14C-A58B-E21E1898C769}"/>
                  </a:ext>
                </a:extLst>
              </p14:cNvPr>
              <p14:cNvContentPartPr/>
              <p14:nvPr/>
            </p14:nvContentPartPr>
            <p14:xfrm>
              <a:off x="9399717" y="4669347"/>
              <a:ext cx="126360" cy="28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40EB94D-5C1A-A14C-A58B-E21E1898C7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82077" y="4651347"/>
                <a:ext cx="162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21CD30B-3CA4-6243-95F8-C0BBDA46F7C7}"/>
                  </a:ext>
                </a:extLst>
              </p14:cNvPr>
              <p14:cNvContentPartPr/>
              <p14:nvPr/>
            </p14:nvContentPartPr>
            <p14:xfrm>
              <a:off x="10944165" y="3896855"/>
              <a:ext cx="32760" cy="754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21CD30B-3CA4-6243-95F8-C0BBDA46F7C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926525" y="3878855"/>
                <a:ext cx="68400" cy="7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1C03288-F32A-F647-AEA1-717D18EEDECA}"/>
                  </a:ext>
                </a:extLst>
              </p14:cNvPr>
              <p14:cNvContentPartPr/>
              <p14:nvPr/>
            </p14:nvContentPartPr>
            <p14:xfrm>
              <a:off x="10917525" y="3900455"/>
              <a:ext cx="59400" cy="695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1C03288-F32A-F647-AEA1-717D18EEDEC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899885" y="3882815"/>
                <a:ext cx="9504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066D398-8A85-0E47-8E0B-9D0233E3884B}"/>
                  </a:ext>
                </a:extLst>
              </p14:cNvPr>
              <p14:cNvContentPartPr/>
              <p14:nvPr/>
            </p14:nvContentPartPr>
            <p14:xfrm>
              <a:off x="6820549" y="3936063"/>
              <a:ext cx="35640" cy="709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066D398-8A85-0E47-8E0B-9D0233E3884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02909" y="3918063"/>
                <a:ext cx="7128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5762D08-CD6A-344C-8822-84782C090F15}"/>
                  </a:ext>
                </a:extLst>
              </p14:cNvPr>
              <p14:cNvContentPartPr/>
              <p14:nvPr/>
            </p14:nvContentPartPr>
            <p14:xfrm>
              <a:off x="6810109" y="3941463"/>
              <a:ext cx="25200" cy="217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5762D08-CD6A-344C-8822-84782C090F1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792469" y="3923823"/>
                <a:ext cx="608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D89FFD6-C9DD-4949-BF61-AC393420DA34}"/>
                  </a:ext>
                </a:extLst>
              </p14:cNvPr>
              <p14:cNvContentPartPr/>
              <p14:nvPr/>
            </p14:nvContentPartPr>
            <p14:xfrm>
              <a:off x="6684469" y="3947223"/>
              <a:ext cx="14760" cy="699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D89FFD6-C9DD-4949-BF61-AC393420DA3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66469" y="3929223"/>
                <a:ext cx="5040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3BF1574-2F4C-3C4F-B572-6167B7761700}"/>
                  </a:ext>
                </a:extLst>
              </p14:cNvPr>
              <p14:cNvContentPartPr/>
              <p14:nvPr/>
            </p14:nvContentPartPr>
            <p14:xfrm>
              <a:off x="6956989" y="3899703"/>
              <a:ext cx="15840" cy="745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3BF1574-2F4C-3C4F-B572-6167B776170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39349" y="3882063"/>
                <a:ext cx="51480" cy="7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67C10EA-7F2C-414F-AEE9-DA1A93134CC2}"/>
                  </a:ext>
                </a:extLst>
              </p14:cNvPr>
              <p14:cNvContentPartPr/>
              <p14:nvPr/>
            </p14:nvContentPartPr>
            <p14:xfrm>
              <a:off x="6960589" y="3886383"/>
              <a:ext cx="9720" cy="2491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67C10EA-7F2C-414F-AEE9-DA1A93134CC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42949" y="3868383"/>
                <a:ext cx="4536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1F05A6B-0D51-3C44-B941-688716256200}"/>
              </a:ext>
            </a:extLst>
          </p:cNvPr>
          <p:cNvGrpSpPr/>
          <p:nvPr/>
        </p:nvGrpSpPr>
        <p:grpSpPr>
          <a:xfrm>
            <a:off x="6527510" y="3884775"/>
            <a:ext cx="74519" cy="760128"/>
            <a:chOff x="6527510" y="3884775"/>
            <a:chExt cx="74519" cy="7601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C134B47-5A03-574F-BC8F-B92FA5677B04}"/>
                    </a:ext>
                  </a:extLst>
                </p14:cNvPr>
                <p14:cNvContentPartPr/>
                <p14:nvPr/>
              </p14:nvContentPartPr>
              <p14:xfrm>
                <a:off x="6529669" y="3899703"/>
                <a:ext cx="56520" cy="745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C134B47-5A03-574F-BC8F-B92FA5677B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12029" y="3882063"/>
                  <a:ext cx="9216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57ED6F8-15CE-EF4F-917A-4976BDD9C156}"/>
                    </a:ext>
                  </a:extLst>
                </p14:cNvPr>
                <p14:cNvContentPartPr/>
                <p14:nvPr/>
              </p14:nvContentPartPr>
              <p14:xfrm>
                <a:off x="6569989" y="3911223"/>
                <a:ext cx="32040" cy="482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57ED6F8-15CE-EF4F-917A-4976BDD9C15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52349" y="3893583"/>
                  <a:ext cx="676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826159B-8BC7-5847-96D6-ECE5935A1FC9}"/>
                    </a:ext>
                  </a:extLst>
                </p14:cNvPr>
                <p14:cNvContentPartPr/>
                <p14:nvPr/>
              </p14:nvContentPartPr>
              <p14:xfrm>
                <a:off x="6527510" y="388477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826159B-8BC7-5847-96D6-ECE5935A1F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09870" y="38671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450C0BD-C1D4-164D-8D61-0B1A031B9D67}"/>
              </a:ext>
            </a:extLst>
          </p:cNvPr>
          <p:cNvGrpSpPr/>
          <p:nvPr/>
        </p:nvGrpSpPr>
        <p:grpSpPr>
          <a:xfrm>
            <a:off x="6542089" y="3873634"/>
            <a:ext cx="429480" cy="14400"/>
            <a:chOff x="6518220" y="3853095"/>
            <a:chExt cx="429480" cy="1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B04191-424A-CE41-9EAE-154A1652D127}"/>
                    </a:ext>
                  </a:extLst>
                </p14:cNvPr>
                <p14:cNvContentPartPr/>
                <p14:nvPr/>
              </p14:nvContentPartPr>
              <p14:xfrm>
                <a:off x="6518220" y="3853095"/>
                <a:ext cx="427320" cy="14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B04191-424A-CE41-9EAE-154A1652D1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00205" y="3834633"/>
                  <a:ext cx="462990" cy="50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981F0FD-3841-2741-B20C-C02782E0A397}"/>
                    </a:ext>
                  </a:extLst>
                </p14:cNvPr>
                <p14:cNvContentPartPr/>
                <p14:nvPr/>
              </p14:nvContentPartPr>
              <p14:xfrm>
                <a:off x="6896580" y="3860295"/>
                <a:ext cx="5112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981F0FD-3841-2741-B20C-C02782E0A39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78580" y="3842655"/>
                  <a:ext cx="867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8D31B45-1652-3244-A4CA-B339B2B1A7AE}"/>
              </a:ext>
            </a:extLst>
          </p:cNvPr>
          <p:cNvGrpSpPr/>
          <p:nvPr/>
        </p:nvGrpSpPr>
        <p:grpSpPr>
          <a:xfrm>
            <a:off x="10648965" y="3927501"/>
            <a:ext cx="285162" cy="729314"/>
            <a:chOff x="10648965" y="3927501"/>
            <a:chExt cx="285162" cy="7293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205B1F-C93F-0241-864A-ACBA1FCDBD4C}"/>
                    </a:ext>
                  </a:extLst>
                </p14:cNvPr>
                <p14:cNvContentPartPr/>
                <p14:nvPr/>
              </p14:nvContentPartPr>
              <p14:xfrm>
                <a:off x="10648965" y="3961295"/>
                <a:ext cx="36360" cy="695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205B1F-C93F-0241-864A-ACBA1FCDBD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31325" y="3943655"/>
                  <a:ext cx="7200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AD4C59-22F1-E14A-8513-F86222FF84CA}"/>
                    </a:ext>
                  </a:extLst>
                </p14:cNvPr>
                <p14:cNvContentPartPr/>
                <p14:nvPr/>
              </p14:nvContentPartPr>
              <p14:xfrm>
                <a:off x="10674165" y="3956615"/>
                <a:ext cx="20880" cy="322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AD4C59-22F1-E14A-8513-F86222FF84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56165" y="3938615"/>
                  <a:ext cx="565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8186B2-EB4B-FC4B-A643-E2BA53DE22E7}"/>
                    </a:ext>
                  </a:extLst>
                </p14:cNvPr>
                <p14:cNvContentPartPr/>
                <p14:nvPr/>
              </p14:nvContentPartPr>
              <p14:xfrm>
                <a:off x="10685685" y="3994775"/>
                <a:ext cx="7920" cy="380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8186B2-EB4B-FC4B-A643-E2BA53DE22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68045" y="3977135"/>
                  <a:ext cx="435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27898F-56A4-454E-A78B-6B7781612D7A}"/>
                    </a:ext>
                  </a:extLst>
                </p14:cNvPr>
                <p14:cNvContentPartPr/>
                <p14:nvPr/>
              </p14:nvContentPartPr>
              <p14:xfrm>
                <a:off x="10654047" y="3935781"/>
                <a:ext cx="74160" cy="607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27898F-56A4-454E-A78B-6B7781612D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36407" y="3918141"/>
                  <a:ext cx="1098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0AAB219-6D03-BD42-8CAF-1758B0B8AC55}"/>
                    </a:ext>
                  </a:extLst>
                </p14:cNvPr>
                <p14:cNvContentPartPr/>
                <p14:nvPr/>
              </p14:nvContentPartPr>
              <p14:xfrm>
                <a:off x="10682847" y="3936501"/>
                <a:ext cx="70560" cy="297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0AAB219-6D03-BD42-8CAF-1758B0B8AC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65207" y="3918861"/>
                  <a:ext cx="106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09D702B-747A-BC4C-9D1B-9BA3A97877CE}"/>
                    </a:ext>
                  </a:extLst>
                </p14:cNvPr>
                <p14:cNvContentPartPr/>
                <p14:nvPr/>
              </p14:nvContentPartPr>
              <p14:xfrm>
                <a:off x="10797327" y="3927501"/>
                <a:ext cx="87840" cy="679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09D702B-747A-BC4C-9D1B-9BA3A97877C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79687" y="3909861"/>
                  <a:ext cx="12348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276C01A-9752-B14E-8DE3-D7DB98BD0AF5}"/>
                    </a:ext>
                  </a:extLst>
                </p14:cNvPr>
                <p14:cNvContentPartPr/>
                <p14:nvPr/>
              </p14:nvContentPartPr>
              <p14:xfrm>
                <a:off x="10923327" y="4651461"/>
                <a:ext cx="1080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276C01A-9752-B14E-8DE3-D7DB98BD0A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05687" y="4633461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F7BF86C-D7F4-4A46-A35A-617C85AABB88}"/>
                  </a:ext>
                </a:extLst>
              </p14:cNvPr>
              <p14:cNvContentPartPr/>
              <p14:nvPr/>
            </p14:nvContentPartPr>
            <p14:xfrm>
              <a:off x="10553967" y="4697901"/>
              <a:ext cx="119880" cy="14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F7BF86C-D7F4-4A46-A35A-617C85AABB8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536327" y="4679901"/>
                <a:ext cx="1555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55AFDC9-BDD7-7344-B888-4131A1CEAF39}"/>
                  </a:ext>
                </a:extLst>
              </p14:cNvPr>
              <p14:cNvContentPartPr/>
              <p14:nvPr/>
            </p14:nvContentPartPr>
            <p14:xfrm>
              <a:off x="10830807" y="4697541"/>
              <a:ext cx="118800" cy="5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55AFDC9-BDD7-7344-B888-4131A1CEAF3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813167" y="4679541"/>
                <a:ext cx="154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62E619B-37D5-D641-85AF-96725E95941C}"/>
                  </a:ext>
                </a:extLst>
              </p14:cNvPr>
              <p14:cNvContentPartPr/>
              <p14:nvPr/>
            </p14:nvContentPartPr>
            <p14:xfrm>
              <a:off x="9242770" y="4270385"/>
              <a:ext cx="263520" cy="117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62E619B-37D5-D641-85AF-96725E95941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225130" y="4252385"/>
                <a:ext cx="299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3A3E81F-4805-E94E-AB8A-06E332D738B0}"/>
                  </a:ext>
                </a:extLst>
              </p14:cNvPr>
              <p14:cNvContentPartPr/>
              <p14:nvPr/>
            </p14:nvContentPartPr>
            <p14:xfrm>
              <a:off x="9507730" y="4288385"/>
              <a:ext cx="2160" cy="14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3A3E81F-4805-E94E-AB8A-06E332D738B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489730" y="4270745"/>
                <a:ext cx="37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9B2649-978A-D14B-83AE-EEB33B1B9976}"/>
                  </a:ext>
                </a:extLst>
              </p14:cNvPr>
              <p14:cNvContentPartPr/>
              <p14:nvPr/>
            </p14:nvContentPartPr>
            <p14:xfrm>
              <a:off x="9012270" y="4253490"/>
              <a:ext cx="55800" cy="40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9B2649-978A-D14B-83AE-EEB33B1B997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976270" y="4217490"/>
                <a:ext cx="12744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C2188C-754E-E64D-9621-1C4E21BABD4E}"/>
                  </a:ext>
                </a:extLst>
              </p14:cNvPr>
              <p14:cNvContentPartPr/>
              <p14:nvPr/>
            </p14:nvContentPartPr>
            <p14:xfrm>
              <a:off x="9019110" y="4224690"/>
              <a:ext cx="54000" cy="38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C2188C-754E-E64D-9621-1C4E21BABD4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983110" y="4189050"/>
                <a:ext cx="125640" cy="45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9DE9EC9-667F-BA4C-B37C-CC8136AF1F86}"/>
              </a:ext>
            </a:extLst>
          </p:cNvPr>
          <p:cNvGrpSpPr/>
          <p:nvPr/>
        </p:nvGrpSpPr>
        <p:grpSpPr>
          <a:xfrm>
            <a:off x="9065210" y="4558835"/>
            <a:ext cx="6840" cy="11880"/>
            <a:chOff x="9065210" y="4558835"/>
            <a:chExt cx="6840" cy="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AD62674-D900-1243-9E46-EEFDB4BB27AF}"/>
                    </a:ext>
                  </a:extLst>
                </p14:cNvPr>
                <p14:cNvContentPartPr/>
                <p14:nvPr/>
              </p14:nvContentPartPr>
              <p14:xfrm>
                <a:off x="9065210" y="455883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AD62674-D900-1243-9E46-EEFDB4BB27A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29210" y="452319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BFDC59-29F6-E949-94B9-10C1077DBECF}"/>
                    </a:ext>
                  </a:extLst>
                </p14:cNvPr>
                <p14:cNvContentPartPr/>
                <p14:nvPr/>
              </p14:nvContentPartPr>
              <p14:xfrm>
                <a:off x="9071690" y="457035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BFDC59-29F6-E949-94B9-10C1077DBEC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36050" y="453435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30991E-41A1-B843-872D-C18F954EC81B}"/>
                  </a:ext>
                </a:extLst>
              </p14:cNvPr>
              <p14:cNvContentPartPr/>
              <p14:nvPr/>
            </p14:nvContentPartPr>
            <p14:xfrm>
              <a:off x="8627175" y="4731900"/>
              <a:ext cx="202320" cy="227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30991E-41A1-B843-872D-C18F954EC81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609175" y="4714260"/>
                <a:ext cx="2379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F74E39-1694-B94A-8D35-B92557A74B71}"/>
                  </a:ext>
                </a:extLst>
              </p14:cNvPr>
              <p14:cNvContentPartPr/>
              <p14:nvPr/>
            </p14:nvContentPartPr>
            <p14:xfrm>
              <a:off x="8600175" y="4378380"/>
              <a:ext cx="30960" cy="311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F74E39-1694-B94A-8D35-B92557A74B7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582175" y="4360380"/>
                <a:ext cx="6660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E91D49-0D6A-9944-B921-9AB03684100C}"/>
                  </a:ext>
                </a:extLst>
              </p14:cNvPr>
              <p14:cNvContentPartPr/>
              <p14:nvPr/>
            </p14:nvContentPartPr>
            <p14:xfrm>
              <a:off x="8599455" y="4434900"/>
              <a:ext cx="12600" cy="258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E91D49-0D6A-9944-B921-9AB03684100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581815" y="4417260"/>
                <a:ext cx="482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99D5A4-9DF2-6E45-A370-BD4E77A2AEC6}"/>
                  </a:ext>
                </a:extLst>
              </p14:cNvPr>
              <p14:cNvContentPartPr/>
              <p14:nvPr/>
            </p14:nvContentPartPr>
            <p14:xfrm>
              <a:off x="8593695" y="4336980"/>
              <a:ext cx="226800" cy="360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99D5A4-9DF2-6E45-A370-BD4E77A2AEC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76055" y="4319340"/>
                <a:ext cx="2624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C4E9E6C-DA63-9641-AD1A-4484E7BF11AB}"/>
                  </a:ext>
                </a:extLst>
              </p14:cNvPr>
              <p14:cNvContentPartPr/>
              <p14:nvPr/>
            </p14:nvContentPartPr>
            <p14:xfrm>
              <a:off x="8589171" y="4250372"/>
              <a:ext cx="52200" cy="40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C4E9E6C-DA63-9641-AD1A-4484E7BF11A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571171" y="4232732"/>
                <a:ext cx="87840" cy="43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06060CF-5466-8440-BCD4-759AC631ADEE}"/>
              </a:ext>
            </a:extLst>
          </p:cNvPr>
          <p:cNvGrpSpPr/>
          <p:nvPr/>
        </p:nvGrpSpPr>
        <p:grpSpPr>
          <a:xfrm>
            <a:off x="8586291" y="4478972"/>
            <a:ext cx="209639" cy="180663"/>
            <a:chOff x="8586291" y="4478972"/>
            <a:chExt cx="209639" cy="1806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3E43C7-6940-BE49-BF16-56B9AA6FE544}"/>
                    </a:ext>
                  </a:extLst>
                </p14:cNvPr>
                <p14:cNvContentPartPr/>
                <p14:nvPr/>
              </p14:nvContentPartPr>
              <p14:xfrm>
                <a:off x="8656610" y="465675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3E43C7-6940-BE49-BF16-56B9AA6FE54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20610" y="4620755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565688-0673-CB4F-9FC3-7D25EAC83753}"/>
                    </a:ext>
                  </a:extLst>
                </p14:cNvPr>
                <p14:cNvContentPartPr/>
                <p14:nvPr/>
              </p14:nvContentPartPr>
              <p14:xfrm>
                <a:off x="8658050" y="4646315"/>
                <a:ext cx="137880" cy="1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565688-0673-CB4F-9FC3-7D25EAC837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22050" y="4610315"/>
                  <a:ext cx="209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26EA3F-EDD8-6741-9506-EA8189D72D70}"/>
                    </a:ext>
                  </a:extLst>
                </p14:cNvPr>
                <p14:cNvContentPartPr/>
                <p14:nvPr/>
              </p14:nvContentPartPr>
              <p14:xfrm>
                <a:off x="8586291" y="4478972"/>
                <a:ext cx="12600" cy="173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26EA3F-EDD8-6741-9506-EA8189D72D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68291" y="4460972"/>
                  <a:ext cx="4824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B0D621A-A1A5-C044-9986-FE7089385482}"/>
                  </a:ext>
                </a:extLst>
              </p14:cNvPr>
              <p14:cNvContentPartPr/>
              <p14:nvPr/>
            </p14:nvContentPartPr>
            <p14:xfrm>
              <a:off x="8608335" y="4219325"/>
              <a:ext cx="13680" cy="151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B0D621A-A1A5-C044-9986-FE708938548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590695" y="4201325"/>
                <a:ext cx="493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4E22B8E-0EB7-934E-B6E8-33296D72FD53}"/>
                  </a:ext>
                </a:extLst>
              </p14:cNvPr>
              <p14:cNvContentPartPr/>
              <p14:nvPr/>
            </p14:nvContentPartPr>
            <p14:xfrm>
              <a:off x="10941896" y="3948558"/>
              <a:ext cx="14400" cy="507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4E22B8E-0EB7-934E-B6E8-33296D72FD5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924256" y="3930918"/>
                <a:ext cx="500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9654A52-656C-8C4E-9EAE-500B0B81C808}"/>
                  </a:ext>
                </a:extLst>
              </p14:cNvPr>
              <p14:cNvContentPartPr/>
              <p14:nvPr/>
            </p14:nvContentPartPr>
            <p14:xfrm>
              <a:off x="10835696" y="4421238"/>
              <a:ext cx="20160" cy="151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9654A52-656C-8C4E-9EAE-500B0B81C80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817696" y="4403598"/>
                <a:ext cx="558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01CEC89-7DED-C947-8787-CAF2B09BCCE0}"/>
                  </a:ext>
                </a:extLst>
              </p14:cNvPr>
              <p14:cNvContentPartPr/>
              <p14:nvPr/>
            </p14:nvContentPartPr>
            <p14:xfrm>
              <a:off x="10942850" y="3937485"/>
              <a:ext cx="15480" cy="159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01CEC89-7DED-C947-8787-CAF2B09BCCE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925210" y="3919485"/>
                <a:ext cx="511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06C1FFF-F26A-6040-AFCA-0B252B03FC3F}"/>
                  </a:ext>
                </a:extLst>
              </p14:cNvPr>
              <p14:cNvContentPartPr/>
              <p14:nvPr/>
            </p14:nvContentPartPr>
            <p14:xfrm>
              <a:off x="10970210" y="3884205"/>
              <a:ext cx="19080" cy="9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06C1FFF-F26A-6040-AFCA-0B252B03FC3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961210" y="3875205"/>
                <a:ext cx="36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3000F0-BF70-D548-B1A5-99844B73FDE8}"/>
                  </a:ext>
                </a:extLst>
              </p14:cNvPr>
              <p14:cNvContentPartPr/>
              <p14:nvPr/>
            </p14:nvContentPartPr>
            <p14:xfrm>
              <a:off x="10919520" y="3928680"/>
              <a:ext cx="26640" cy="1116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3000F0-BF70-D548-B1A5-99844B73FDE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910880" y="3919680"/>
                <a:ext cx="44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B329B10-BCF5-2848-A121-0F2D23AE67C6}"/>
                  </a:ext>
                </a:extLst>
              </p14:cNvPr>
              <p14:cNvContentPartPr/>
              <p14:nvPr/>
            </p14:nvContentPartPr>
            <p14:xfrm>
              <a:off x="10968866" y="3885656"/>
              <a:ext cx="24480" cy="121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B329B10-BCF5-2848-A121-0F2D23AE67C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959866" y="3876656"/>
                <a:ext cx="421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A3D755B-6E03-2D4B-92D7-9FE37E4C7211}"/>
                  </a:ext>
                </a:extLst>
              </p14:cNvPr>
              <p14:cNvContentPartPr/>
              <p14:nvPr/>
            </p14:nvContentPartPr>
            <p14:xfrm>
              <a:off x="9193187" y="5043209"/>
              <a:ext cx="15120" cy="135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A3D755B-6E03-2D4B-92D7-9FE37E4C721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184547" y="5034569"/>
                <a:ext cx="327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9680DBD-F3D1-5F48-9BA4-0B9B250BA2EB}"/>
                  </a:ext>
                </a:extLst>
              </p14:cNvPr>
              <p14:cNvContentPartPr/>
              <p14:nvPr/>
            </p14:nvContentPartPr>
            <p14:xfrm>
              <a:off x="6693530" y="3953380"/>
              <a:ext cx="28800" cy="438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9680DBD-F3D1-5F48-9BA4-0B9B250BA2E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84530" y="3944740"/>
                <a:ext cx="46440" cy="45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CD1E1A9E-863A-DB43-AC07-D8CB54467439}"/>
              </a:ext>
            </a:extLst>
          </p:cNvPr>
          <p:cNvGrpSpPr/>
          <p:nvPr/>
        </p:nvGrpSpPr>
        <p:grpSpPr>
          <a:xfrm>
            <a:off x="10637036" y="3934800"/>
            <a:ext cx="28440" cy="150840"/>
            <a:chOff x="10637036" y="3934800"/>
            <a:chExt cx="2844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9B2F0D0-00C9-B44E-BAD3-1108FB7F6BE9}"/>
                    </a:ext>
                  </a:extLst>
                </p14:cNvPr>
                <p14:cNvContentPartPr/>
                <p14:nvPr/>
              </p14:nvContentPartPr>
              <p14:xfrm>
                <a:off x="10637036" y="3934800"/>
                <a:ext cx="28440" cy="150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B2F0D0-00C9-B44E-BAD3-1108FB7F6B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28396" y="3925800"/>
                  <a:ext cx="46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E590F96-1389-764E-91BE-0EC6EF3505CC}"/>
                    </a:ext>
                  </a:extLst>
                </p14:cNvPr>
                <p14:cNvContentPartPr/>
                <p14:nvPr/>
              </p14:nvContentPartPr>
              <p14:xfrm>
                <a:off x="10653596" y="3944160"/>
                <a:ext cx="360" cy="6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E590F96-1389-764E-91BE-0EC6EF3505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44596" y="3935520"/>
                  <a:ext cx="180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2E8EA9D-3C7B-4E43-800D-07E9C7A0D0E1}"/>
                  </a:ext>
                </a:extLst>
              </p14:cNvPr>
              <p14:cNvContentPartPr/>
              <p14:nvPr/>
            </p14:nvContentPartPr>
            <p14:xfrm>
              <a:off x="10775276" y="3909960"/>
              <a:ext cx="54360" cy="36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2E8EA9D-3C7B-4E43-800D-07E9C7A0D0E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766276" y="3901320"/>
                <a:ext cx="72000" cy="54000"/>
              </a:xfrm>
              <a:prstGeom prst="rect">
                <a:avLst/>
              </a:prstGeom>
            </p:spPr>
          </p:pic>
        </mc:Fallback>
      </mc:AlternateContent>
      <p:pic>
        <p:nvPicPr>
          <p:cNvPr id="89" name="Picture 88">
            <a:extLst>
              <a:ext uri="{FF2B5EF4-FFF2-40B4-BE49-F238E27FC236}">
                <a16:creationId xmlns:a16="http://schemas.microsoft.com/office/drawing/2014/main" id="{05AED865-CE3F-5041-8FD2-9A5240C5A3AF}"/>
              </a:ext>
            </a:extLst>
      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5555808" y="3055857"/>
            <a:ext cx="3932738" cy="3352086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09567F6E-B526-7B46-B594-F0E58B2E1101}"/>
              </a:ext>
            </a:extLst>
          </p:cNvPr>
          <p:cNvGrpSpPr/>
          <p:nvPr/>
        </p:nvGrpSpPr>
        <p:grpSpPr>
          <a:xfrm rot="20366559">
            <a:off x="10538636" y="3854319"/>
            <a:ext cx="28440" cy="150840"/>
            <a:chOff x="10637036" y="3934800"/>
            <a:chExt cx="2844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BBDA66A-4907-6D4F-8AC4-82F99A942E8E}"/>
                    </a:ext>
                  </a:extLst>
                </p14:cNvPr>
                <p14:cNvContentPartPr/>
                <p14:nvPr/>
              </p14:nvContentPartPr>
              <p14:xfrm>
                <a:off x="10637036" y="3934800"/>
                <a:ext cx="28440" cy="150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B2F0D0-00C9-B44E-BAD3-1108FB7F6B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28396" y="3925800"/>
                  <a:ext cx="46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2745AA5-C536-F84D-A0C5-0316CD8D564C}"/>
                    </a:ext>
                  </a:extLst>
                </p14:cNvPr>
                <p14:cNvContentPartPr/>
                <p14:nvPr/>
              </p14:nvContentPartPr>
              <p14:xfrm>
                <a:off x="10653596" y="3944160"/>
                <a:ext cx="360" cy="6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E590F96-1389-764E-91BE-0EC6EF3505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44596" y="3935520"/>
                  <a:ext cx="180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1799E1E-F4B8-5442-A5C3-1A2E2994D103}"/>
                  </a:ext>
                </a:extLst>
              </p14:cNvPr>
              <p14:cNvContentPartPr/>
              <p14:nvPr/>
            </p14:nvContentPartPr>
            <p14:xfrm>
              <a:off x="10999329" y="3207734"/>
              <a:ext cx="30960" cy="637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1799E1E-F4B8-5442-A5C3-1A2E2994D10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981329" y="3189734"/>
                <a:ext cx="6660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E5632B0-0FD7-654A-81E2-7B23BF03969D}"/>
                  </a:ext>
                </a:extLst>
              </p14:cNvPr>
              <p14:cNvContentPartPr/>
              <p14:nvPr/>
            </p14:nvContentPartPr>
            <p14:xfrm>
              <a:off x="10492717" y="3176994"/>
              <a:ext cx="68400" cy="673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E5632B0-0FD7-654A-81E2-7B23BF03969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474717" y="3158994"/>
                <a:ext cx="10404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1259E44-06F0-A840-845C-95AB4E6FDAD8}"/>
                  </a:ext>
                </a:extLst>
              </p14:cNvPr>
              <p14:cNvContentPartPr/>
              <p14:nvPr/>
            </p14:nvContentPartPr>
            <p14:xfrm>
              <a:off x="10529085" y="3849746"/>
              <a:ext cx="4032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1259E44-06F0-A840-845C-95AB4E6FDAD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511445" y="3831746"/>
                <a:ext cx="75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D29894-C9A8-4C48-B42E-111810D289AD}"/>
                  </a:ext>
                </a:extLst>
              </p14:cNvPr>
              <p14:cNvContentPartPr/>
              <p14:nvPr/>
            </p14:nvContentPartPr>
            <p14:xfrm>
              <a:off x="10976150" y="3225866"/>
              <a:ext cx="51480" cy="62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D29894-C9A8-4C48-B42E-111810D289A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958150" y="3207866"/>
                <a:ext cx="8712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32FAA7-4E0E-2040-B12A-2EF7DC088746}"/>
                  </a:ext>
                </a:extLst>
              </p14:cNvPr>
              <p14:cNvContentPartPr/>
              <p14:nvPr/>
            </p14:nvContentPartPr>
            <p14:xfrm>
              <a:off x="11006085" y="3195986"/>
              <a:ext cx="20160" cy="175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232FAA7-4E0E-2040-B12A-2EF7DC08874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988085" y="3178346"/>
                <a:ext cx="55800" cy="2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24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3557-E098-3A4C-8910-12BFD367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828502"/>
            <a:ext cx="9829800" cy="52009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/>
              <a:t>4. </a:t>
            </a:r>
            <a:r>
              <a:rPr lang="es-ES" sz="4000" dirty="0" err="1"/>
              <a:t>What</a:t>
            </a:r>
            <a:r>
              <a:rPr lang="es-ES" sz="4000" dirty="0"/>
              <a:t> </a:t>
            </a:r>
            <a:r>
              <a:rPr lang="es-ES" sz="4000" dirty="0" err="1"/>
              <a:t>is</a:t>
            </a:r>
            <a:r>
              <a:rPr lang="es-ES" sz="4000" dirty="0"/>
              <a:t> </a:t>
            </a:r>
            <a:r>
              <a:rPr lang="es-ES" sz="4000" dirty="0" err="1"/>
              <a:t>an</a:t>
            </a:r>
            <a:r>
              <a:rPr lang="es-ES" sz="4000" dirty="0"/>
              <a:t> </a:t>
            </a:r>
            <a:r>
              <a:rPr lang="es-ES" sz="4000" dirty="0" err="1"/>
              <a:t>example</a:t>
            </a:r>
            <a:r>
              <a:rPr lang="es-ES" sz="4000" dirty="0"/>
              <a:t> </a:t>
            </a:r>
            <a:r>
              <a:rPr lang="es-ES" sz="4000" dirty="0" err="1"/>
              <a:t>of</a:t>
            </a:r>
            <a:r>
              <a:rPr lang="es-ES" sz="4000" dirty="0"/>
              <a:t> </a:t>
            </a:r>
            <a:r>
              <a:rPr lang="es-ES" sz="4000" b="1" dirty="0" err="1"/>
              <a:t>healthy</a:t>
            </a:r>
            <a:r>
              <a:rPr lang="es-ES" sz="4000" b="1" dirty="0"/>
              <a:t> </a:t>
            </a:r>
            <a:r>
              <a:rPr lang="es-ES" sz="4000" b="1" dirty="0" err="1"/>
              <a:t>masculinity</a:t>
            </a:r>
            <a:r>
              <a:rPr lang="es-ES" sz="4000" dirty="0"/>
              <a:t>? </a:t>
            </a:r>
            <a:endParaRPr lang="en-US" sz="4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7F3441-A9E7-F349-9730-50F02B748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839309"/>
              </p:ext>
            </p:extLst>
          </p:nvPr>
        </p:nvGraphicFramePr>
        <p:xfrm>
          <a:off x="1963188" y="2356310"/>
          <a:ext cx="8265624" cy="389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riangle 3">
            <a:extLst>
              <a:ext uri="{FF2B5EF4-FFF2-40B4-BE49-F238E27FC236}">
                <a16:creationId xmlns:a16="http://schemas.microsoft.com/office/drawing/2014/main" id="{31BAAA99-88E0-4842-9890-130DD0EFE071}"/>
              </a:ext>
            </a:extLst>
          </p:cNvPr>
          <p:cNvSpPr/>
          <p:nvPr/>
        </p:nvSpPr>
        <p:spPr>
          <a:xfrm>
            <a:off x="3021496" y="2462326"/>
            <a:ext cx="490330" cy="46382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FE743F72-F933-4446-B542-1B85D2E1C4D0}"/>
              </a:ext>
            </a:extLst>
          </p:cNvPr>
          <p:cNvSpPr/>
          <p:nvPr/>
        </p:nvSpPr>
        <p:spPr>
          <a:xfrm>
            <a:off x="6321288" y="2487174"/>
            <a:ext cx="437320" cy="414129"/>
          </a:xfrm>
          <a:prstGeom prst="diamon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88DBA2-B2DE-E141-822B-B1D32C2F351C}"/>
              </a:ext>
            </a:extLst>
          </p:cNvPr>
          <p:cNvSpPr/>
          <p:nvPr/>
        </p:nvSpPr>
        <p:spPr>
          <a:xfrm>
            <a:off x="3067879" y="4585252"/>
            <a:ext cx="397564" cy="4108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84AC0-F48A-1B45-BFA1-A6FD56E47EE0}"/>
              </a:ext>
            </a:extLst>
          </p:cNvPr>
          <p:cNvSpPr/>
          <p:nvPr/>
        </p:nvSpPr>
        <p:spPr>
          <a:xfrm>
            <a:off x="6321288" y="4585252"/>
            <a:ext cx="331304" cy="3445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0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3557-E098-3A4C-8910-12BFD367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098" y="773342"/>
            <a:ext cx="9829800" cy="46017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ES" sz="4000" dirty="0"/>
              <a:t>5. </a:t>
            </a:r>
            <a:r>
              <a:rPr lang="es-ES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es-ES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s-ES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stereotypes</a:t>
            </a: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inequality</a:t>
            </a:r>
            <a:r>
              <a:rPr lang="es-E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4000" dirty="0"/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7F3441-A9E7-F349-9730-50F02B748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480407"/>
              </p:ext>
            </p:extLst>
          </p:nvPr>
        </p:nvGraphicFramePr>
        <p:xfrm>
          <a:off x="1757016" y="2325505"/>
          <a:ext cx="8677965" cy="412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riangle 3">
            <a:extLst>
              <a:ext uri="{FF2B5EF4-FFF2-40B4-BE49-F238E27FC236}">
                <a16:creationId xmlns:a16="http://schemas.microsoft.com/office/drawing/2014/main" id="{EE08D3FE-CC22-D247-9B4D-90785D4DBD14}"/>
              </a:ext>
            </a:extLst>
          </p:cNvPr>
          <p:cNvSpPr/>
          <p:nvPr/>
        </p:nvSpPr>
        <p:spPr>
          <a:xfrm>
            <a:off x="2849219" y="2431521"/>
            <a:ext cx="490330" cy="46382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57BBF626-9F96-6D45-9D79-CAE7FAC77D73}"/>
              </a:ext>
            </a:extLst>
          </p:cNvPr>
          <p:cNvSpPr/>
          <p:nvPr/>
        </p:nvSpPr>
        <p:spPr>
          <a:xfrm>
            <a:off x="6334540" y="2481218"/>
            <a:ext cx="437320" cy="414129"/>
          </a:xfrm>
          <a:prstGeom prst="diamon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44217E-3204-4548-BEC7-7B92D8AB1AD9}"/>
              </a:ext>
            </a:extLst>
          </p:cNvPr>
          <p:cNvSpPr/>
          <p:nvPr/>
        </p:nvSpPr>
        <p:spPr>
          <a:xfrm>
            <a:off x="2849219" y="4651513"/>
            <a:ext cx="397564" cy="4108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26C5A-B7CF-A045-87FD-DD479EEE3555}"/>
              </a:ext>
            </a:extLst>
          </p:cNvPr>
          <p:cNvSpPr/>
          <p:nvPr/>
        </p:nvSpPr>
        <p:spPr>
          <a:xfrm>
            <a:off x="6387548" y="4684643"/>
            <a:ext cx="331304" cy="3445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84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F748-A8CB-E047-BCBC-14DCB41D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07E0-B6DC-2B4F-83C0-06B6E706E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022" y="1276790"/>
            <a:ext cx="6448925" cy="393192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Thank you for your amazing participation!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28A40-1280-3C48-A2E9-FF73D1A8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Workshop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Series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825" y="1527048"/>
            <a:ext cx="6606685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1. Gender Awareness</a:t>
            </a:r>
          </a:p>
          <a:p>
            <a:pPr marL="0" indent="0">
              <a:buNone/>
            </a:pPr>
            <a:r>
              <a:rPr lang="en-US" sz="4000" dirty="0"/>
              <a:t>2. Healthy Relationships</a:t>
            </a:r>
          </a:p>
          <a:p>
            <a:pPr marL="0" indent="0">
              <a:buNone/>
            </a:pPr>
            <a:r>
              <a:rPr lang="en-US" sz="4000" b="1" dirty="0"/>
              <a:t>3. Gender in Today’s</a:t>
            </a:r>
          </a:p>
          <a:p>
            <a:pPr marL="0" indent="0">
              <a:buNone/>
            </a:pPr>
            <a:r>
              <a:rPr lang="en-US" sz="4000" b="1" dirty="0"/>
              <a:t>     Society</a:t>
            </a:r>
          </a:p>
        </p:txBody>
      </p:sp>
    </p:spTree>
    <p:extLst>
      <p:ext uri="{BB962C8B-B14F-4D97-AF65-F5344CB8AC3E}">
        <p14:creationId xmlns:p14="http://schemas.microsoft.com/office/powerpoint/2010/main" val="41455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167" y="769392"/>
            <a:ext cx="573315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New Topic: </a:t>
            </a:r>
            <a:br>
              <a:rPr lang="en-US" sz="4400" dirty="0"/>
            </a:br>
            <a:r>
              <a:rPr lang="en-US" sz="4400" dirty="0"/>
              <a:t>Gender in Today’s Society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624A4F8-65E3-4A17-A439-FE80714CDE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4924" r="24924"/>
          <a:stretch/>
        </p:blipFill>
        <p:spPr>
          <a:xfrm>
            <a:off x="1086252" y="511293"/>
            <a:ext cx="4011241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E16C9-6FDE-7943-911D-B881AAEE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167" y="2291598"/>
            <a:ext cx="5806440" cy="43525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Gender Roles and Stereotypes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Inequality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Toxic Masculinity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86925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2B9FAF-46EA-5012-AEC2-901529122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88" b="52327" l="29480" r="69557">
                        <a14:foregroundMark x1="49229" y1="14114" x2="49229" y2="14114"/>
                        <a14:foregroundMark x1="51541" y1="13363" x2="51541" y2="13363"/>
                        <a14:foregroundMark x1="29576" y1="25676" x2="29576" y2="25676"/>
                        <a14:foregroundMark x1="68015" y1="29429" x2="68015" y2="29429"/>
                        <a14:foregroundMark x1="41618" y1="50751" x2="41618" y2="50751"/>
                        <a14:foregroundMark x1="60790" y1="51652" x2="60790" y2="51652"/>
                        <a14:foregroundMark x1="39692" y1="51877" x2="39692" y2="51877"/>
                        <a14:foregroundMark x1="60116" y1="52402" x2="60116" y2="52402"/>
                        <a14:foregroundMark x1="49615" y1="22447" x2="49615" y2="22447"/>
                        <a14:foregroundMark x1="50193" y1="12988" x2="50193" y2="12988"/>
                        <a14:foregroundMark x1="69557" y1="28904" x2="69557" y2="28904"/>
                      </a14:backgroundRemoval>
                    </a14:imgEffect>
                  </a14:imgLayer>
                </a14:imgProps>
              </a:ext>
            </a:extLst>
          </a:blip>
          <a:srcRect l="25914" t="11062" r="27927" b="46007"/>
          <a:stretch/>
        </p:blipFill>
        <p:spPr>
          <a:xfrm rot="21349222">
            <a:off x="705121" y="514990"/>
            <a:ext cx="2584746" cy="30513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555037" y="424855"/>
            <a:ext cx="5081925" cy="3004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u="sng" kern="1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Review: </a:t>
            </a:r>
            <a:br>
              <a:rPr lang="en-US" sz="6000" kern="1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kern="1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Gender Awareness</a:t>
            </a:r>
            <a:endParaRPr lang="en-US" sz="6000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" name="Picture 15">
            <a:extLst>
              <a:ext uri="{FF2B5EF4-FFF2-40B4-BE49-F238E27FC236}">
                <a16:creationId xmlns:a16="http://schemas.microsoft.com/office/drawing/2014/main" id="{6C981E04-78E9-E3DF-68F4-F082B92D26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13327" y="3483570"/>
            <a:ext cx="6565346" cy="3051375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B3B9AB22-4CA2-C6F5-FF79-1096EDA9CF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04380" y="136284"/>
            <a:ext cx="1605766" cy="3004145"/>
          </a:xfrm>
          <a:prstGeom prst="rect">
            <a:avLst/>
          </a:prstGeom>
        </p:spPr>
      </p:pic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08A70330-AB0B-0BFD-2CD7-E319413C84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034" y="2472482"/>
            <a:ext cx="1918356" cy="2536775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medium confidence">
            <a:extLst>
              <a:ext uri="{FF2B5EF4-FFF2-40B4-BE49-F238E27FC236}">
                <a16:creationId xmlns:a16="http://schemas.microsoft.com/office/drawing/2014/main" id="{AF2922CC-2641-EAC1-D805-1C3CA1ED42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0" t="10079" r="31071" b="5500"/>
          <a:stretch/>
        </p:blipFill>
        <p:spPr>
          <a:xfrm>
            <a:off x="8636962" y="527679"/>
            <a:ext cx="1389652" cy="30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9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15D307-FC5A-CB41-A240-2D561BA8A97B}"/>
              </a:ext>
            </a:extLst>
          </p:cNvPr>
          <p:cNvSpPr/>
          <p:nvPr/>
        </p:nvSpPr>
        <p:spPr>
          <a:xfrm>
            <a:off x="2" y="0"/>
            <a:ext cx="4004736" cy="6858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3E9AA-093F-574C-95C2-C69C797B4178}"/>
              </a:ext>
            </a:extLst>
          </p:cNvPr>
          <p:cNvSpPr/>
          <p:nvPr/>
        </p:nvSpPr>
        <p:spPr>
          <a:xfrm>
            <a:off x="4007393" y="0"/>
            <a:ext cx="4103333" cy="6858000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A95CA7-ABE9-2642-BEC3-69B3739008FB}"/>
              </a:ext>
            </a:extLst>
          </p:cNvPr>
          <p:cNvSpPr/>
          <p:nvPr/>
        </p:nvSpPr>
        <p:spPr>
          <a:xfrm>
            <a:off x="8110727" y="0"/>
            <a:ext cx="4081273" cy="6858000"/>
          </a:xfrm>
          <a:prstGeom prst="rect">
            <a:avLst/>
          </a:prstGeom>
          <a:solidFill>
            <a:srgbClr val="00B0F0">
              <a:alpha val="5000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B0C87-2570-6342-89CF-BC45C2D38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146" y="609634"/>
            <a:ext cx="3291840" cy="823912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latin typeface="Ink Free" panose="03080402000500000000" pitchFamily="66" charset="0"/>
              </a:rPr>
              <a:t>Biological </a:t>
            </a:r>
            <a:br>
              <a:rPr lang="en-US" sz="3400" dirty="0">
                <a:latin typeface="Ink Free" panose="03080402000500000000" pitchFamily="66" charset="0"/>
              </a:rPr>
            </a:br>
            <a:r>
              <a:rPr lang="en-US" sz="3400" dirty="0">
                <a:latin typeface="Ink Free" panose="03080402000500000000" pitchFamily="66" charset="0"/>
              </a:rPr>
              <a:t>Sex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65556-F24B-F34A-804D-DEE92DD6B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146" y="1519909"/>
            <a:ext cx="3291840" cy="4697414"/>
          </a:xfrm>
        </p:spPr>
        <p:txBody>
          <a:bodyPr>
            <a:normAutofit/>
          </a:bodyPr>
          <a:lstStyle/>
          <a:p>
            <a:r>
              <a:rPr lang="en-US" sz="2600" dirty="0"/>
              <a:t>Reproductive organs</a:t>
            </a:r>
          </a:p>
          <a:p>
            <a:r>
              <a:rPr lang="en-US" sz="2600" dirty="0"/>
              <a:t>Genes</a:t>
            </a:r>
          </a:p>
          <a:p>
            <a:r>
              <a:rPr lang="en-US" sz="2600" dirty="0"/>
              <a:t>Hormones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C8D9F-449D-9E42-A8DC-1A73AFAC4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581974"/>
            <a:ext cx="3291840" cy="823912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latin typeface="Ink Free" panose="03080402000500000000" pitchFamily="66" charset="0"/>
              </a:rPr>
              <a:t>Gender </a:t>
            </a:r>
            <a:br>
              <a:rPr lang="en-US" sz="3400" dirty="0">
                <a:latin typeface="Ink Free" panose="03080402000500000000" pitchFamily="66" charset="0"/>
              </a:rPr>
            </a:br>
            <a:r>
              <a:rPr lang="en-US" sz="3400" dirty="0">
                <a:latin typeface="Ink Free" panose="03080402000500000000" pitchFamily="66" charset="0"/>
              </a:rPr>
              <a:t>Identity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96611-4DBC-4144-A147-96192F9B6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1492249"/>
            <a:ext cx="3291840" cy="4697414"/>
          </a:xfrm>
        </p:spPr>
        <p:txBody>
          <a:bodyPr>
            <a:normAutofit/>
          </a:bodyPr>
          <a:lstStyle/>
          <a:p>
            <a:r>
              <a:rPr lang="en-US" sz="2600" dirty="0"/>
              <a:t>Sense of self</a:t>
            </a:r>
          </a:p>
          <a:p>
            <a:r>
              <a:rPr lang="en-US" sz="2600" dirty="0"/>
              <a:t>Personal experiences</a:t>
            </a:r>
          </a:p>
          <a:p>
            <a:r>
              <a:rPr lang="en-US" sz="2600" dirty="0"/>
              <a:t>Likes and dislikes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A5403B-0D92-0F42-8E42-146F6FD91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00014" y="584285"/>
            <a:ext cx="3291840" cy="823912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latin typeface="Ink Free" panose="03080402000500000000" pitchFamily="66" charset="0"/>
              </a:rPr>
              <a:t>Gender Expression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90A20D7-3A42-ED44-A63D-B765C42EA7F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00014" y="1494560"/>
            <a:ext cx="3291840" cy="4697414"/>
          </a:xfrm>
        </p:spPr>
        <p:txBody>
          <a:bodyPr>
            <a:normAutofit/>
          </a:bodyPr>
          <a:lstStyle/>
          <a:p>
            <a:r>
              <a:rPr lang="en-US" sz="2600" dirty="0"/>
              <a:t>Style</a:t>
            </a:r>
          </a:p>
          <a:p>
            <a:r>
              <a:rPr lang="en-US" sz="2600" dirty="0"/>
              <a:t>Behavior</a:t>
            </a:r>
          </a:p>
          <a:p>
            <a:r>
              <a:rPr lang="en-US" sz="2600" dirty="0"/>
              <a:t>Appearance</a:t>
            </a:r>
          </a:p>
          <a:p>
            <a:r>
              <a:rPr lang="en-US" sz="2600" dirty="0"/>
              <a:t>Hair and make-up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35CCD41-FCEE-184A-A70F-5256A4AB9E50}"/>
              </a:ext>
            </a:extLst>
          </p:cNvPr>
          <p:cNvGraphicFramePr/>
          <p:nvPr/>
        </p:nvGraphicFramePr>
        <p:xfrm>
          <a:off x="400146" y="3253373"/>
          <a:ext cx="3604591" cy="310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238D6E4-BFD8-F74B-A842-0A55B620FF19}"/>
              </a:ext>
            </a:extLst>
          </p:cNvPr>
          <p:cNvGraphicFramePr/>
          <p:nvPr/>
        </p:nvGraphicFramePr>
        <p:xfrm>
          <a:off x="4506136" y="3077368"/>
          <a:ext cx="4200939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C92B7F1-D461-3544-B1BB-82D4C983AFF9}"/>
              </a:ext>
            </a:extLst>
          </p:cNvPr>
          <p:cNvGraphicFramePr/>
          <p:nvPr/>
        </p:nvGraphicFramePr>
        <p:xfrm>
          <a:off x="8404657" y="3253373"/>
          <a:ext cx="3604591" cy="310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8177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8F712-FFF6-2B46-B5D4-7D472B21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E9FE1-6A52-B549-B0F5-B0C36583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14A2A-6275-0E47-B978-5F2E0E8B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B45313-6609-9044-AECC-13D023F51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1" t="14481" r="2181" b="106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419D05-A639-B042-88D3-587AB9DB6140}"/>
              </a:ext>
            </a:extLst>
          </p:cNvPr>
          <p:cNvSpPr txBox="1"/>
          <p:nvPr/>
        </p:nvSpPr>
        <p:spPr>
          <a:xfrm>
            <a:off x="392519" y="147320"/>
            <a:ext cx="11406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Pronouns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8FD777-024D-2447-A28D-EC60EE984249}"/>
                  </a:ext>
                </a:extLst>
              </p14:cNvPr>
              <p14:cNvContentPartPr/>
              <p14:nvPr/>
            </p14:nvContentPartPr>
            <p14:xfrm>
              <a:off x="10183144" y="3024928"/>
              <a:ext cx="432360" cy="32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8FD777-024D-2447-A28D-EC60EE9842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47504" y="2988928"/>
                <a:ext cx="5040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5B6D54-F10C-6E4E-ABB2-0DD7C0BA3D8C}"/>
                  </a:ext>
                </a:extLst>
              </p14:cNvPr>
              <p14:cNvContentPartPr/>
              <p14:nvPr/>
            </p14:nvContentPartPr>
            <p14:xfrm>
              <a:off x="6681180" y="3021900"/>
              <a:ext cx="255600" cy="301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5B6D54-F10C-6E4E-ABB2-0DD7C0BA3D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5540" y="2985900"/>
                <a:ext cx="32724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483600-ABCA-0F4B-9039-D20F35D16428}"/>
                  </a:ext>
                </a:extLst>
              </p14:cNvPr>
              <p14:cNvContentPartPr/>
              <p14:nvPr/>
            </p14:nvContentPartPr>
            <p14:xfrm>
              <a:off x="6907620" y="3142140"/>
              <a:ext cx="166680" cy="19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483600-ABCA-0F4B-9039-D20F35D164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71980" y="3106140"/>
                <a:ext cx="238320" cy="262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049FD6B-9A93-EA4E-A666-CBC5D1A2690D}"/>
              </a:ext>
            </a:extLst>
          </p:cNvPr>
          <p:cNvSpPr txBox="1"/>
          <p:nvPr/>
        </p:nvSpPr>
        <p:spPr>
          <a:xfrm>
            <a:off x="6516827" y="2965455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3D5B"/>
                </a:solidFill>
                <a:latin typeface="Ink Free" panose="03080402000500000000" pitchFamily="66" charset="0"/>
              </a:rPr>
              <a:t>they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DFE62-0978-8446-847D-ADB6813F42F1}"/>
              </a:ext>
            </a:extLst>
          </p:cNvPr>
          <p:cNvSpPr txBox="1"/>
          <p:nvPr/>
        </p:nvSpPr>
        <p:spPr>
          <a:xfrm>
            <a:off x="10014887" y="2972156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Ink Free" panose="03080402000500000000" pitchFamily="66" charset="0"/>
              </a:rPr>
              <a:t>they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4EB103-EDD0-A447-8D41-6E81E747B7C7}"/>
                  </a:ext>
                </a:extLst>
              </p14:cNvPr>
              <p14:cNvContentPartPr/>
              <p14:nvPr/>
            </p14:nvContentPartPr>
            <p14:xfrm>
              <a:off x="8405090" y="317257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4EB103-EDD0-A447-8D41-6E81E747B7C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42450" y="31099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E066F5B-B786-7541-8A59-683CF5CB1D50}"/>
                  </a:ext>
                </a:extLst>
              </p14:cNvPr>
              <p14:cNvContentPartPr/>
              <p14:nvPr/>
            </p14:nvContentPartPr>
            <p14:xfrm>
              <a:off x="8429930" y="2600890"/>
              <a:ext cx="52560" cy="163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E066F5B-B786-7541-8A59-683CF5CB1D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66930" y="2538250"/>
                <a:ext cx="1782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A45650-D89E-0B4E-BDB8-1187A53CFCFC}"/>
                  </a:ext>
                </a:extLst>
              </p14:cNvPr>
              <p14:cNvContentPartPr/>
              <p14:nvPr/>
            </p14:nvContentPartPr>
            <p14:xfrm>
              <a:off x="8892530" y="2886730"/>
              <a:ext cx="5400" cy="102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A45650-D89E-0B4E-BDB8-1187A53CFC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29530" y="2824090"/>
                <a:ext cx="13104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3E0333DF-F23F-5B4C-9E4D-4A497C5381C3}"/>
              </a:ext>
            </a:extLst>
          </p:cNvPr>
          <p:cNvGrpSpPr/>
          <p:nvPr/>
        </p:nvGrpSpPr>
        <p:grpSpPr>
          <a:xfrm>
            <a:off x="8245250" y="2672890"/>
            <a:ext cx="852840" cy="743400"/>
            <a:chOff x="8245250" y="2672890"/>
            <a:chExt cx="85284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3F0617-2B64-5241-AE44-33BE3F2AB6B9}"/>
                    </a:ext>
                  </a:extLst>
                </p14:cNvPr>
                <p14:cNvContentPartPr/>
                <p14:nvPr/>
              </p14:nvContentPartPr>
              <p14:xfrm>
                <a:off x="8422730" y="2679370"/>
                <a:ext cx="488160" cy="73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3F0617-2B64-5241-AE44-33BE3F2AB6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59730" y="2616370"/>
                  <a:ext cx="613800" cy="86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531F64-1AC3-7444-8040-494D14DEAE04}"/>
                    </a:ext>
                  </a:extLst>
                </p14:cNvPr>
                <p14:cNvContentPartPr/>
                <p14:nvPr/>
              </p14:nvContentPartPr>
              <p14:xfrm>
                <a:off x="8900090" y="319381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531F64-1AC3-7444-8040-494D14DEAE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37090" y="313117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35AD85-02B2-CC44-AEBF-AA7079957E7F}"/>
                    </a:ext>
                  </a:extLst>
                </p14:cNvPr>
                <p14:cNvContentPartPr/>
                <p14:nvPr/>
              </p14:nvContentPartPr>
              <p14:xfrm>
                <a:off x="8881370" y="291985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35AD85-02B2-CC44-AEBF-AA7079957E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18370" y="285685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E28A3C-EEBF-7D4C-9E4E-09D3BE69206C}"/>
                    </a:ext>
                  </a:extLst>
                </p14:cNvPr>
                <p14:cNvContentPartPr/>
                <p14:nvPr/>
              </p14:nvContentPartPr>
              <p14:xfrm>
                <a:off x="8886410" y="290689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E28A3C-EEBF-7D4C-9E4E-09D3BE6920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23410" y="284425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A89F6C-50B5-3E42-96D1-CC4446CDB619}"/>
                    </a:ext>
                  </a:extLst>
                </p14:cNvPr>
                <p14:cNvContentPartPr/>
                <p14:nvPr/>
              </p14:nvContentPartPr>
              <p14:xfrm>
                <a:off x="9085130" y="286189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A89F6C-50B5-3E42-96D1-CC4446CDB6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22130" y="279925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D6CE5B-7319-0F4F-8711-67DCFBA89A49}"/>
                    </a:ext>
                  </a:extLst>
                </p14:cNvPr>
                <p14:cNvContentPartPr/>
                <p14:nvPr/>
              </p14:nvContentPartPr>
              <p14:xfrm>
                <a:off x="9080090" y="280213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D6CE5B-7319-0F4F-8711-67DCFBA89A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17450" y="273949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E0A972-D078-5F4A-825C-502537613191}"/>
                    </a:ext>
                  </a:extLst>
                </p14:cNvPr>
                <p14:cNvContentPartPr/>
                <p14:nvPr/>
              </p14:nvContentPartPr>
              <p14:xfrm>
                <a:off x="8434610" y="2672890"/>
                <a:ext cx="26640" cy="340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E0A972-D078-5F4A-825C-5025376131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71970" y="2609890"/>
                  <a:ext cx="1522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669A69-0AFC-F242-BFA3-80B67709F089}"/>
                    </a:ext>
                  </a:extLst>
                </p14:cNvPr>
                <p14:cNvContentPartPr/>
                <p14:nvPr/>
              </p14:nvContentPartPr>
              <p14:xfrm>
                <a:off x="8246690" y="2807530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669A69-0AFC-F242-BFA3-80B67709F0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84050" y="274453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F5C355-66A9-4C4D-86F8-CA0054AF350E}"/>
                    </a:ext>
                  </a:extLst>
                </p14:cNvPr>
                <p14:cNvContentPartPr/>
                <p14:nvPr/>
              </p14:nvContentPartPr>
              <p14:xfrm>
                <a:off x="8245250" y="2808970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F5C355-66A9-4C4D-86F8-CA0054AF35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82610" y="274633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AF74A5-3006-9742-9144-FF1AE0A7B5D9}"/>
                    </a:ext>
                  </a:extLst>
                </p14:cNvPr>
                <p14:cNvContentPartPr/>
                <p14:nvPr/>
              </p14:nvContentPartPr>
              <p14:xfrm>
                <a:off x="9061730" y="2786290"/>
                <a:ext cx="36360" cy="201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AF74A5-3006-9742-9144-FF1AE0A7B5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98730" y="2723650"/>
                  <a:ext cx="162000" cy="32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47A6543-F704-F942-ABB6-273CB16DFC2E}"/>
                  </a:ext>
                </a:extLst>
              </p14:cNvPr>
              <p14:cNvContentPartPr/>
              <p14:nvPr/>
            </p14:nvContentPartPr>
            <p14:xfrm>
              <a:off x="8194130" y="3134345"/>
              <a:ext cx="20880" cy="65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47A6543-F704-F942-ABB6-273CB16DFC2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31490" y="3071705"/>
                <a:ext cx="146520" cy="19116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0EA3A735-58E4-824D-895A-B3A08DE8ADF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84969" y="2721794"/>
            <a:ext cx="135601" cy="1653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FEDD664-9FDE-8D40-9C83-1AE95256AF6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42228" y="3057360"/>
            <a:ext cx="135601" cy="1653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E1380D-E216-4C4D-BED2-1A4E4CD0D9E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9946479">
            <a:off x="8931045" y="2980934"/>
            <a:ext cx="135601" cy="16536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2D54F9D-94CA-7941-A01A-2C423A8ABE3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9994796">
            <a:off x="8911783" y="2797045"/>
            <a:ext cx="135601" cy="16536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74B83C3-39A3-6A47-AC11-C793C2F7D15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68897" y="2852700"/>
            <a:ext cx="135601" cy="16536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3216AB8-FE10-3941-B27E-AE9C4FF2C1C6}"/>
              </a:ext>
            </a:extLst>
          </p:cNvPr>
          <p:cNvSpPr txBox="1"/>
          <p:nvPr/>
        </p:nvSpPr>
        <p:spPr>
          <a:xfrm>
            <a:off x="8032967" y="2606401"/>
            <a:ext cx="1314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nk Free" panose="03080402000500000000" pitchFamily="66" charset="0"/>
              </a:rPr>
              <a:t>all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Ink Free" panose="03080402000500000000" pitchFamily="66" charset="0"/>
              </a:rPr>
              <a:t>pronouns</a:t>
            </a:r>
          </a:p>
        </p:txBody>
      </p:sp>
    </p:spTree>
    <p:extLst>
      <p:ext uri="{BB962C8B-B14F-4D97-AF65-F5344CB8AC3E}">
        <p14:creationId xmlns:p14="http://schemas.microsoft.com/office/powerpoint/2010/main" val="35787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A0C46EC-7D52-56E8-4DC3-20E93E8576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5509" t="21110" r="50025" b="33548"/>
          <a:stretch/>
        </p:blipFill>
        <p:spPr>
          <a:xfrm>
            <a:off x="6105181" y="2250716"/>
            <a:ext cx="6099176" cy="460728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848B7D-11F4-DF81-75D5-2FFAAC5E6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50617" t="20574" r="5534" b="34084"/>
          <a:stretch/>
        </p:blipFill>
        <p:spPr>
          <a:xfrm>
            <a:off x="0" y="2162661"/>
            <a:ext cx="6145610" cy="4707696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E69DDDD-3506-924E-D403-B0E1F951A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2" y="417575"/>
            <a:ext cx="5157787" cy="823912"/>
          </a:xfrm>
        </p:spPr>
        <p:txBody>
          <a:bodyPr>
            <a:normAutofit/>
          </a:bodyPr>
          <a:lstStyle/>
          <a:p>
            <a:r>
              <a:rPr lang="en-US" sz="4800" dirty="0">
                <a:ln w="19050">
                  <a:solidFill>
                    <a:schemeClr val="tx1"/>
                  </a:solidFill>
                </a:ln>
                <a:latin typeface="Ink Free" panose="03080402000500000000" pitchFamily="66" charset="0"/>
              </a:rPr>
              <a:t>Avoid</a:t>
            </a:r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B4F11451-98F2-B9FF-A20A-FA1D97CAA12C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938213" y="1343541"/>
            <a:ext cx="5157787" cy="50128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Ink Free" panose="03080402000500000000" pitchFamily="66" charset="0"/>
              </a:rPr>
              <a:t>Assuming:</a:t>
            </a:r>
          </a:p>
          <a:p>
            <a:pPr marL="457200" lvl="1"/>
            <a:r>
              <a:rPr lang="en-US" sz="2800" dirty="0"/>
              <a:t>Assuming someone’s gender identity</a:t>
            </a:r>
          </a:p>
          <a:p>
            <a:pPr marL="457200" lvl="1"/>
            <a:endParaRPr lang="en-US" sz="2800" dirty="0"/>
          </a:p>
          <a:p>
            <a:pPr marL="0" indent="0">
              <a:buNone/>
            </a:pPr>
            <a:r>
              <a:rPr lang="en-US" sz="3200" b="1" u="sng" dirty="0">
                <a:latin typeface="Ink Free" panose="03080402000500000000" pitchFamily="66" charset="0"/>
              </a:rPr>
              <a:t>Misgendering:</a:t>
            </a:r>
            <a:r>
              <a:rPr lang="en-US" sz="3200" u="sng" dirty="0">
                <a:latin typeface="Ink Free" panose="03080402000500000000" pitchFamily="66" charset="0"/>
              </a:rPr>
              <a:t> </a:t>
            </a:r>
          </a:p>
          <a:p>
            <a:pPr marL="457200" lvl="1"/>
            <a:r>
              <a:rPr lang="en-US" sz="2800" dirty="0"/>
              <a:t>Using a gender pronoun to call someone that is incorrect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1228F9A-08C3-D1D1-F664-576CA4410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624" y="417575"/>
            <a:ext cx="5183188" cy="823912"/>
          </a:xfrm>
        </p:spPr>
        <p:txBody>
          <a:bodyPr>
            <a:normAutofit/>
          </a:bodyPr>
          <a:lstStyle/>
          <a:p>
            <a:r>
              <a:rPr lang="en-US" sz="4800" dirty="0">
                <a:ln w="19050">
                  <a:solidFill>
                    <a:schemeClr val="tx1"/>
                  </a:solidFill>
                </a:ln>
                <a:latin typeface="Ink Free" panose="03080402000500000000" pitchFamily="66" charset="0"/>
              </a:rPr>
              <a:t>Practice</a:t>
            </a:r>
          </a:p>
        </p:txBody>
      </p:sp>
      <p:sp>
        <p:nvSpPr>
          <p:cNvPr id="35" name="Content Placeholder 10">
            <a:extLst>
              <a:ext uri="{FF2B5EF4-FFF2-40B4-BE49-F238E27FC236}">
                <a16:creationId xmlns:a16="http://schemas.microsoft.com/office/drawing/2014/main" id="{5793070F-F53D-EABA-3793-D24DC62D4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624" y="1343540"/>
            <a:ext cx="5320013" cy="4707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Ink Free" panose="03080402000500000000" pitchFamily="66" charset="0"/>
              </a:rPr>
              <a:t>Ask someone:</a:t>
            </a:r>
          </a:p>
          <a:p>
            <a:pPr lvl="1"/>
            <a:r>
              <a:rPr lang="en-US" sz="2800" dirty="0"/>
              <a:t> “What are your 	pronouns?”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3200" b="1" u="sng" dirty="0">
                <a:latin typeface="Ink Free" panose="03080402000500000000" pitchFamily="66" charset="0"/>
              </a:rPr>
              <a:t>Use gender neutral language: </a:t>
            </a:r>
          </a:p>
          <a:p>
            <a:pPr marL="914400" lvl="2"/>
            <a:r>
              <a:rPr lang="en-US" sz="2800" dirty="0"/>
              <a:t>“Greetings </a:t>
            </a:r>
            <a:r>
              <a:rPr lang="en-US" sz="2800" u="sng" dirty="0"/>
              <a:t>everyone</a:t>
            </a:r>
            <a:r>
              <a:rPr lang="en-US" sz="2800" dirty="0"/>
              <a:t>”</a:t>
            </a:r>
          </a:p>
          <a:p>
            <a:pPr marL="914400" lvl="2"/>
            <a:r>
              <a:rPr lang="en-US" sz="2800" dirty="0"/>
              <a:t>“Hello </a:t>
            </a:r>
            <a:r>
              <a:rPr lang="en-US" sz="2800" u="sng" dirty="0"/>
              <a:t>friends</a:t>
            </a:r>
            <a:r>
              <a:rPr lang="en-US" sz="2800" dirty="0"/>
              <a:t>”</a:t>
            </a:r>
          </a:p>
          <a:p>
            <a:pPr marL="914400" lvl="2"/>
            <a:endParaRPr lang="en-US" sz="2800" dirty="0"/>
          </a:p>
          <a:p>
            <a:endParaRPr 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7D5D68-2399-562F-62C7-908D6FAD016C}"/>
              </a:ext>
            </a:extLst>
          </p:cNvPr>
          <p:cNvSpPr txBox="1"/>
          <p:nvPr/>
        </p:nvSpPr>
        <p:spPr>
          <a:xfrm>
            <a:off x="8614995" y="5844274"/>
            <a:ext cx="993884" cy="584775"/>
          </a:xfrm>
          <a:prstGeom prst="rect">
            <a:avLst/>
          </a:prstGeom>
          <a:solidFill>
            <a:srgbClr val="E2DDD5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>
                    <a:alpha val="4000"/>
                  </a:srgbClr>
                </a:solidFill>
                <a:latin typeface="Ink Free" panose="03080402000500000000" pitchFamily="66" charset="0"/>
              </a:rPr>
              <a:t>they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BB1C18-A73B-CD06-976F-DFF9702C0D01}"/>
              </a:ext>
            </a:extLst>
          </p:cNvPr>
          <p:cNvSpPr txBox="1"/>
          <p:nvPr/>
        </p:nvSpPr>
        <p:spPr>
          <a:xfrm>
            <a:off x="10353106" y="5340684"/>
            <a:ext cx="1674282" cy="1015663"/>
          </a:xfrm>
          <a:prstGeom prst="rect">
            <a:avLst/>
          </a:prstGeom>
          <a:solidFill>
            <a:srgbClr val="E4E3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E0DCDC"/>
                </a:solidFill>
                <a:latin typeface="Ink Free" panose="03080402000500000000" pitchFamily="66" charset="0"/>
              </a:rPr>
              <a:t>all pronouns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62FF7F-9F26-209C-706B-98E36630CB5A}"/>
              </a:ext>
            </a:extLst>
          </p:cNvPr>
          <p:cNvSpPr txBox="1"/>
          <p:nvPr/>
        </p:nvSpPr>
        <p:spPr>
          <a:xfrm>
            <a:off x="6592606" y="5829913"/>
            <a:ext cx="993884" cy="584775"/>
          </a:xfrm>
          <a:prstGeom prst="rect">
            <a:avLst/>
          </a:prstGeom>
          <a:solidFill>
            <a:srgbClr val="E5DADE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5E1E1"/>
                </a:solidFill>
                <a:latin typeface="Ink Free" panose="03080402000500000000" pitchFamily="66" charset="0"/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14199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openxmlformats.org/package/2006/metadata/core-properties"/>
    <ds:schemaRef ds:uri="http://www.w3.org/XML/1998/namespac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6c05727-aa75-4e4a-9b5f-8a80a1165891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15169</TotalTime>
  <Words>598</Words>
  <Application>Microsoft Macintosh PowerPoint</Application>
  <PresentationFormat>Widescreen</PresentationFormat>
  <Paragraphs>210</Paragraphs>
  <Slides>32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Avenir Next LT Pro</vt:lpstr>
      <vt:lpstr>Calibri</vt:lpstr>
      <vt:lpstr>Ink Free</vt:lpstr>
      <vt:lpstr>Tw Cen MT</vt:lpstr>
      <vt:lpstr>ShapesVTI</vt:lpstr>
      <vt:lpstr>Gender Workshop  Series</vt:lpstr>
      <vt:lpstr>The Time Lab at SFSU</vt:lpstr>
      <vt:lpstr>PowerPoint Presentation</vt:lpstr>
      <vt:lpstr>Workshop Series</vt:lpstr>
      <vt:lpstr>New Topic:  Gender in Today’s Society</vt:lpstr>
      <vt:lpstr>Review:  Gender Awareness</vt:lpstr>
      <vt:lpstr>PowerPoint Presentation</vt:lpstr>
      <vt:lpstr>PowerPoint Presentation</vt:lpstr>
      <vt:lpstr>PowerPoint Presentation</vt:lpstr>
      <vt:lpstr>Review:  Healthy Relationships</vt:lpstr>
      <vt:lpstr>PowerPoint Presentation</vt:lpstr>
      <vt:lpstr>PowerPoint Presentation</vt:lpstr>
      <vt:lpstr>All Relationships Require Boundaries</vt:lpstr>
      <vt:lpstr>PowerPoint Presentation</vt:lpstr>
      <vt:lpstr>Part 3:  Gender in Today’s Society</vt:lpstr>
      <vt:lpstr>How would you describe yourself in 3 words?</vt:lpstr>
      <vt:lpstr>PowerPoint Presentation</vt:lpstr>
      <vt:lpstr>PowerPoint Presentation</vt:lpstr>
      <vt:lpstr>Sexuality Inequality</vt:lpstr>
      <vt:lpstr>Gender Stereotypes</vt:lpstr>
      <vt:lpstr>Gender Stereotypes</vt:lpstr>
      <vt:lpstr>PowerPoint Presentation</vt:lpstr>
      <vt:lpstr>PowerPoint Presentation</vt:lpstr>
      <vt:lpstr>What can we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İlke Bayazıtlı</dc:creator>
  <cp:lastModifiedBy>İlke Bayazıtlı</cp:lastModifiedBy>
  <cp:revision>474</cp:revision>
  <cp:lastPrinted>2021-10-21T19:39:57Z</cp:lastPrinted>
  <dcterms:created xsi:type="dcterms:W3CDTF">2021-10-12T06:55:37Z</dcterms:created>
  <dcterms:modified xsi:type="dcterms:W3CDTF">2022-07-04T21:21:05Z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